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4" r:id="rId2"/>
    <p:sldId id="304" r:id="rId3"/>
    <p:sldId id="325" r:id="rId4"/>
    <p:sldId id="478" r:id="rId5"/>
    <p:sldId id="326" r:id="rId6"/>
    <p:sldId id="285" r:id="rId7"/>
    <p:sldId id="286" r:id="rId8"/>
    <p:sldId id="419" r:id="rId9"/>
    <p:sldId id="292" r:id="rId10"/>
    <p:sldId id="420" r:id="rId11"/>
    <p:sldId id="421" r:id="rId12"/>
    <p:sldId id="297" r:id="rId13"/>
    <p:sldId id="298" r:id="rId14"/>
    <p:sldId id="299" r:id="rId15"/>
    <p:sldId id="301" r:id="rId16"/>
    <p:sldId id="305" r:id="rId17"/>
    <p:sldId id="307" r:id="rId18"/>
    <p:sldId id="329" r:id="rId19"/>
    <p:sldId id="477" r:id="rId20"/>
  </p:sldIdLst>
  <p:sldSz cx="12192000" cy="6858000"/>
  <p:notesSz cx="7315200" cy="96012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84767" autoAdjust="0"/>
  </p:normalViewPr>
  <p:slideViewPr>
    <p:cSldViewPr snapToGrid="0">
      <p:cViewPr varScale="1">
        <p:scale>
          <a:sx n="55" d="100"/>
          <a:sy n="55" d="100"/>
        </p:scale>
        <p:origin x="98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A88A7-F04C-4992-A03D-419829F6A6D1}" type="doc">
      <dgm:prSet loTypeId="urn:microsoft.com/office/officeart/2005/8/layout/vList3#2" loCatId="list" qsTypeId="urn:microsoft.com/office/officeart/2005/8/quickstyle/3d2" qsCatId="3D" csTypeId="urn:microsoft.com/office/officeart/2005/8/colors/colorful3" csCatId="colorful" phldr="1"/>
      <dgm:spPr/>
    </dgm:pt>
    <dgm:pt modelId="{70B0773E-040A-4ED9-B13F-6DD09A818784}">
      <dgm:prSet phldrT="[Texto]" custT="1"/>
      <dgm:spPr>
        <a:solidFill>
          <a:srgbClr val="003300"/>
        </a:solidFill>
      </dgm:spPr>
      <dgm:t>
        <a:bodyPr/>
        <a:lstStyle/>
        <a:p>
          <a:r>
            <a:rPr lang="es-EC" sz="3200" b="0" i="0" dirty="0" smtClean="0">
              <a:latin typeface="+mn-lt"/>
              <a:ea typeface="+mn-ea"/>
              <a:cs typeface="+mn-cs"/>
            </a:rPr>
            <a:t>Un emprendimiento es la iniciativa de un individuo que asume un riesgo económico o que invierte recursos con el objetivo de aprovechar una oportunidad que brinda el mercado generando un producto o servicio caracterizado por la innovación y el valor agregado </a:t>
          </a:r>
          <a:endParaRPr lang="es-EC" sz="3200" dirty="0"/>
        </a:p>
      </dgm:t>
    </dgm:pt>
    <dgm:pt modelId="{917A7ECF-CCBD-4E4F-AE7A-786AC21B7895}" type="parTrans" cxnId="{7C6225D1-7B3D-41C2-A661-F0096A64BB1C}">
      <dgm:prSet/>
      <dgm:spPr/>
      <dgm:t>
        <a:bodyPr/>
        <a:lstStyle/>
        <a:p>
          <a:endParaRPr lang="es-EC"/>
        </a:p>
      </dgm:t>
    </dgm:pt>
    <dgm:pt modelId="{EA9351D4-651C-4F04-914F-063A72B7966A}" type="sibTrans" cxnId="{7C6225D1-7B3D-41C2-A661-F0096A64BB1C}">
      <dgm:prSet/>
      <dgm:spPr/>
      <dgm:t>
        <a:bodyPr/>
        <a:lstStyle/>
        <a:p>
          <a:endParaRPr lang="es-EC"/>
        </a:p>
      </dgm:t>
    </dgm:pt>
    <dgm:pt modelId="{C33E5935-88CE-4079-B2DD-95E894AC3C23}" type="pres">
      <dgm:prSet presAssocID="{402A88A7-F04C-4992-A03D-419829F6A6D1}" presName="linearFlow" presStyleCnt="0">
        <dgm:presLayoutVars>
          <dgm:dir/>
          <dgm:resizeHandles val="exact"/>
        </dgm:presLayoutVars>
      </dgm:prSet>
      <dgm:spPr/>
    </dgm:pt>
    <dgm:pt modelId="{EA9CA2D9-3FA2-4549-AF39-A882C6D0EE94}" type="pres">
      <dgm:prSet presAssocID="{70B0773E-040A-4ED9-B13F-6DD09A818784}" presName="composite" presStyleCnt="0"/>
      <dgm:spPr/>
    </dgm:pt>
    <dgm:pt modelId="{94901451-D3EB-45E0-B0DC-A98F43D0BCD8}" type="pres">
      <dgm:prSet presAssocID="{70B0773E-040A-4ED9-B13F-6DD09A818784}" presName="imgShp" presStyleLbl="fgImgPlace1" presStyleIdx="0" presStyleCnt="1" custScaleX="67812" custScaleY="69709" custLinFactNeighborX="-43544" custLinFactNeighborY="-101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29F1042-029A-46D2-A998-7352AF9892AF}" type="pres">
      <dgm:prSet presAssocID="{70B0773E-040A-4ED9-B13F-6DD09A818784}" presName="txShp" presStyleLbl="node1" presStyleIdx="0" presStyleCnt="1" custScaleX="150376" custScaleY="170709" custLinFactNeighborX="-1469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F8BEFFAC-B9B0-4CDD-8760-5801267AAD7D}" type="presOf" srcId="{70B0773E-040A-4ED9-B13F-6DD09A818784}" destId="{429F1042-029A-46D2-A998-7352AF9892AF}" srcOrd="0" destOrd="0" presId="urn:microsoft.com/office/officeart/2005/8/layout/vList3#2"/>
    <dgm:cxn modelId="{391EB7FA-0304-4D87-B4BA-8B00BBC11C7C}" type="presOf" srcId="{402A88A7-F04C-4992-A03D-419829F6A6D1}" destId="{C33E5935-88CE-4079-B2DD-95E894AC3C23}" srcOrd="0" destOrd="0" presId="urn:microsoft.com/office/officeart/2005/8/layout/vList3#2"/>
    <dgm:cxn modelId="{7C6225D1-7B3D-41C2-A661-F0096A64BB1C}" srcId="{402A88A7-F04C-4992-A03D-419829F6A6D1}" destId="{70B0773E-040A-4ED9-B13F-6DD09A818784}" srcOrd="0" destOrd="0" parTransId="{917A7ECF-CCBD-4E4F-AE7A-786AC21B7895}" sibTransId="{EA9351D4-651C-4F04-914F-063A72B7966A}"/>
    <dgm:cxn modelId="{04BB3A8C-C616-40B7-B70D-150306B6CACE}" type="presParOf" srcId="{C33E5935-88CE-4079-B2DD-95E894AC3C23}" destId="{EA9CA2D9-3FA2-4549-AF39-A882C6D0EE94}" srcOrd="0" destOrd="0" presId="urn:microsoft.com/office/officeart/2005/8/layout/vList3#2"/>
    <dgm:cxn modelId="{A176DD67-BE16-4A23-94EC-B43D2330A2B1}" type="presParOf" srcId="{EA9CA2D9-3FA2-4549-AF39-A882C6D0EE94}" destId="{94901451-D3EB-45E0-B0DC-A98F43D0BCD8}" srcOrd="0" destOrd="0" presId="urn:microsoft.com/office/officeart/2005/8/layout/vList3#2"/>
    <dgm:cxn modelId="{95EC07AD-1855-42C3-AD6A-B831D9FFBB76}" type="presParOf" srcId="{EA9CA2D9-3FA2-4549-AF39-A882C6D0EE94}" destId="{429F1042-029A-46D2-A998-7352AF9892AF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AC5F7F-75F7-47DB-9028-5E1B3C04F6E1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C"/>
        </a:p>
      </dgm:t>
    </dgm:pt>
    <dgm:pt modelId="{B9EF400E-90ED-4F57-9011-6DE6F2C2DDD3}">
      <dgm:prSet phldrT="[Texto]" custT="1"/>
      <dgm:spPr/>
      <dgm:t>
        <a:bodyPr/>
        <a:lstStyle/>
        <a:p>
          <a:r>
            <a:rPr lang="es-EC" sz="1600" dirty="0" smtClean="0"/>
            <a:t>IDEAR</a:t>
          </a:r>
          <a:endParaRPr lang="es-EC" sz="1600" dirty="0"/>
        </a:p>
      </dgm:t>
    </dgm:pt>
    <dgm:pt modelId="{66A67517-D3C9-497C-B292-B196D4C3EDAE}" type="parTrans" cxnId="{49CCB3C5-8088-420D-9F3E-4762EDFBBDF7}">
      <dgm:prSet/>
      <dgm:spPr/>
      <dgm:t>
        <a:bodyPr/>
        <a:lstStyle/>
        <a:p>
          <a:endParaRPr lang="es-EC" sz="3600"/>
        </a:p>
      </dgm:t>
    </dgm:pt>
    <dgm:pt modelId="{1761D6EA-4B8A-476C-AD62-91923053A2A8}" type="sibTrans" cxnId="{49CCB3C5-8088-420D-9F3E-4762EDFBBDF7}">
      <dgm:prSet custT="1"/>
      <dgm:spPr/>
      <dgm:t>
        <a:bodyPr/>
        <a:lstStyle/>
        <a:p>
          <a:endParaRPr lang="es-EC" sz="1200" dirty="0"/>
        </a:p>
      </dgm:t>
    </dgm:pt>
    <dgm:pt modelId="{633E0BFC-F208-444C-A6B4-52FBCE5FCC83}">
      <dgm:prSet phldrT="[Texto]" custT="1"/>
      <dgm:spPr/>
      <dgm:t>
        <a:bodyPr/>
        <a:lstStyle/>
        <a:p>
          <a:r>
            <a:rPr lang="es-EC" sz="1600" dirty="0" smtClean="0"/>
            <a:t>ESTRUCTURAR</a:t>
          </a:r>
          <a:endParaRPr lang="es-EC" sz="1600" dirty="0"/>
        </a:p>
      </dgm:t>
    </dgm:pt>
    <dgm:pt modelId="{C7C9ADE7-2A8B-44D5-9CF5-B27E5301D5B5}" type="parTrans" cxnId="{DA8A9A4B-BA68-495D-BC5D-6224E16EDDD2}">
      <dgm:prSet/>
      <dgm:spPr/>
      <dgm:t>
        <a:bodyPr/>
        <a:lstStyle/>
        <a:p>
          <a:endParaRPr lang="es-EC" sz="3600"/>
        </a:p>
      </dgm:t>
    </dgm:pt>
    <dgm:pt modelId="{86C47FCF-267F-482A-83CC-CFB482795B4D}" type="sibTrans" cxnId="{DA8A9A4B-BA68-495D-BC5D-6224E16EDDD2}">
      <dgm:prSet custT="1"/>
      <dgm:spPr/>
      <dgm:t>
        <a:bodyPr/>
        <a:lstStyle/>
        <a:p>
          <a:endParaRPr lang="es-EC" sz="1200" dirty="0"/>
        </a:p>
      </dgm:t>
    </dgm:pt>
    <dgm:pt modelId="{07C313E9-1EF3-4AD1-A1B6-515153DFF572}">
      <dgm:prSet phldrT="[Texto]" custT="1"/>
      <dgm:spPr/>
      <dgm:t>
        <a:bodyPr/>
        <a:lstStyle/>
        <a:p>
          <a:r>
            <a:rPr lang="es-EC" sz="1600" dirty="0" smtClean="0"/>
            <a:t>VALIDAR</a:t>
          </a:r>
          <a:endParaRPr lang="es-EC" sz="1600" dirty="0"/>
        </a:p>
      </dgm:t>
    </dgm:pt>
    <dgm:pt modelId="{A3D4BFD9-A135-4780-B7E7-E3CACDE995DA}" type="parTrans" cxnId="{8C3E36DA-6968-45B1-B752-ADDF40639C6D}">
      <dgm:prSet/>
      <dgm:spPr/>
      <dgm:t>
        <a:bodyPr/>
        <a:lstStyle/>
        <a:p>
          <a:endParaRPr lang="es-EC" sz="3600"/>
        </a:p>
      </dgm:t>
    </dgm:pt>
    <dgm:pt modelId="{05203D22-51B7-4BB2-A5A5-224F09AF5F52}" type="sibTrans" cxnId="{8C3E36DA-6968-45B1-B752-ADDF40639C6D}">
      <dgm:prSet custT="1"/>
      <dgm:spPr/>
      <dgm:t>
        <a:bodyPr/>
        <a:lstStyle/>
        <a:p>
          <a:endParaRPr lang="es-EC" sz="1200" dirty="0"/>
        </a:p>
      </dgm:t>
    </dgm:pt>
    <dgm:pt modelId="{47A19BA8-7456-4E19-B8F4-1E3DA87A2AD7}">
      <dgm:prSet phldrT="[Texto]" custT="1"/>
      <dgm:spPr/>
      <dgm:t>
        <a:bodyPr/>
        <a:lstStyle/>
        <a:p>
          <a:r>
            <a:rPr lang="es-EC" sz="1600" dirty="0" smtClean="0"/>
            <a:t>PIVOTAR</a:t>
          </a:r>
          <a:endParaRPr lang="es-EC" sz="1600" dirty="0"/>
        </a:p>
      </dgm:t>
    </dgm:pt>
    <dgm:pt modelId="{5B402240-40C5-4678-B85D-417B970847B4}" type="parTrans" cxnId="{4B1902EB-9A88-4611-ADA8-A85DB9233C25}">
      <dgm:prSet/>
      <dgm:spPr/>
      <dgm:t>
        <a:bodyPr/>
        <a:lstStyle/>
        <a:p>
          <a:endParaRPr lang="es-EC" sz="3600"/>
        </a:p>
      </dgm:t>
    </dgm:pt>
    <dgm:pt modelId="{D9858DD8-1FF5-49A4-940E-41F3452E51E7}" type="sibTrans" cxnId="{4B1902EB-9A88-4611-ADA8-A85DB9233C25}">
      <dgm:prSet custT="1"/>
      <dgm:spPr/>
      <dgm:t>
        <a:bodyPr/>
        <a:lstStyle/>
        <a:p>
          <a:endParaRPr lang="es-EC" sz="1200" dirty="0"/>
        </a:p>
      </dgm:t>
    </dgm:pt>
    <dgm:pt modelId="{6F2FC503-4055-429F-9795-63B237D478EC}" type="pres">
      <dgm:prSet presAssocID="{2BAC5F7F-75F7-47DB-9028-5E1B3C04F6E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EE54A343-BBB3-4B8F-8E79-F115BA923EC4}" type="pres">
      <dgm:prSet presAssocID="{B9EF400E-90ED-4F57-9011-6DE6F2C2DD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191B82C2-5383-4C3F-9748-70BE2FC380A1}" type="pres">
      <dgm:prSet presAssocID="{1761D6EA-4B8A-476C-AD62-91923053A2A8}" presName="sibTrans" presStyleLbl="sibTrans2D1" presStyleIdx="0" presStyleCnt="4"/>
      <dgm:spPr/>
      <dgm:t>
        <a:bodyPr/>
        <a:lstStyle/>
        <a:p>
          <a:endParaRPr lang="es-EC"/>
        </a:p>
      </dgm:t>
    </dgm:pt>
    <dgm:pt modelId="{E21CE76D-890B-4894-8B92-4AC4508FDFFD}" type="pres">
      <dgm:prSet presAssocID="{1761D6EA-4B8A-476C-AD62-91923053A2A8}" presName="connectorText" presStyleLbl="sibTrans2D1" presStyleIdx="0" presStyleCnt="4"/>
      <dgm:spPr/>
      <dgm:t>
        <a:bodyPr/>
        <a:lstStyle/>
        <a:p>
          <a:endParaRPr lang="es-EC"/>
        </a:p>
      </dgm:t>
    </dgm:pt>
    <dgm:pt modelId="{166F598E-9782-41E0-B73C-A2CE414DBFC1}" type="pres">
      <dgm:prSet presAssocID="{633E0BFC-F208-444C-A6B4-52FBCE5FCC83}" presName="node" presStyleLbl="node1" presStyleIdx="1" presStyleCnt="4" custScaleX="152674" custRadScaleRad="9206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5E92E2B-14FA-40C1-B694-183449DBE61B}" type="pres">
      <dgm:prSet presAssocID="{86C47FCF-267F-482A-83CC-CFB482795B4D}" presName="sibTrans" presStyleLbl="sibTrans2D1" presStyleIdx="1" presStyleCnt="4"/>
      <dgm:spPr/>
      <dgm:t>
        <a:bodyPr/>
        <a:lstStyle/>
        <a:p>
          <a:endParaRPr lang="es-EC"/>
        </a:p>
      </dgm:t>
    </dgm:pt>
    <dgm:pt modelId="{4079ABC9-245A-493F-9988-8EF77054FEF4}" type="pres">
      <dgm:prSet presAssocID="{86C47FCF-267F-482A-83CC-CFB482795B4D}" presName="connectorText" presStyleLbl="sibTrans2D1" presStyleIdx="1" presStyleCnt="4"/>
      <dgm:spPr/>
      <dgm:t>
        <a:bodyPr/>
        <a:lstStyle/>
        <a:p>
          <a:endParaRPr lang="es-EC"/>
        </a:p>
      </dgm:t>
    </dgm:pt>
    <dgm:pt modelId="{B6BD08EB-42F3-43A7-B7A5-E19A2E306BF3}" type="pres">
      <dgm:prSet presAssocID="{07C313E9-1EF3-4AD1-A1B6-515153DFF57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46FA9A4-FDEA-4D4F-B2B0-AF11EE64438E}" type="pres">
      <dgm:prSet presAssocID="{05203D22-51B7-4BB2-A5A5-224F09AF5F52}" presName="sibTrans" presStyleLbl="sibTrans2D1" presStyleIdx="2" presStyleCnt="4"/>
      <dgm:spPr/>
      <dgm:t>
        <a:bodyPr/>
        <a:lstStyle/>
        <a:p>
          <a:endParaRPr lang="es-EC"/>
        </a:p>
      </dgm:t>
    </dgm:pt>
    <dgm:pt modelId="{D93F8669-A5C1-421C-A587-A4E09567554E}" type="pres">
      <dgm:prSet presAssocID="{05203D22-51B7-4BB2-A5A5-224F09AF5F52}" presName="connectorText" presStyleLbl="sibTrans2D1" presStyleIdx="2" presStyleCnt="4"/>
      <dgm:spPr/>
      <dgm:t>
        <a:bodyPr/>
        <a:lstStyle/>
        <a:p>
          <a:endParaRPr lang="es-EC"/>
        </a:p>
      </dgm:t>
    </dgm:pt>
    <dgm:pt modelId="{19009958-A87A-4C31-B15A-F6EA0BCC5D6D}" type="pres">
      <dgm:prSet presAssocID="{47A19BA8-7456-4E19-B8F4-1E3DA87A2AD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A58C715-4F39-49F6-B351-3E4E506D61CF}" type="pres">
      <dgm:prSet presAssocID="{D9858DD8-1FF5-49A4-940E-41F3452E51E7}" presName="sibTrans" presStyleLbl="sibTrans2D1" presStyleIdx="3" presStyleCnt="4"/>
      <dgm:spPr/>
      <dgm:t>
        <a:bodyPr/>
        <a:lstStyle/>
        <a:p>
          <a:endParaRPr lang="es-EC"/>
        </a:p>
      </dgm:t>
    </dgm:pt>
    <dgm:pt modelId="{82C1FD3C-0B22-423B-9569-38E879CFE878}" type="pres">
      <dgm:prSet presAssocID="{D9858DD8-1FF5-49A4-940E-41F3452E51E7}" presName="connectorText" presStyleLbl="sibTrans2D1" presStyleIdx="3" presStyleCnt="4"/>
      <dgm:spPr/>
      <dgm:t>
        <a:bodyPr/>
        <a:lstStyle/>
        <a:p>
          <a:endParaRPr lang="es-EC"/>
        </a:p>
      </dgm:t>
    </dgm:pt>
  </dgm:ptLst>
  <dgm:cxnLst>
    <dgm:cxn modelId="{150558C6-E2B7-43A8-9BEF-8483C199C7AE}" type="presOf" srcId="{05203D22-51B7-4BB2-A5A5-224F09AF5F52}" destId="{D93F8669-A5C1-421C-A587-A4E09567554E}" srcOrd="1" destOrd="0" presId="urn:microsoft.com/office/officeart/2005/8/layout/cycle2"/>
    <dgm:cxn modelId="{03BE3F80-476F-46BE-A5E7-CAD66872450D}" type="presOf" srcId="{D9858DD8-1FF5-49A4-940E-41F3452E51E7}" destId="{82C1FD3C-0B22-423B-9569-38E879CFE878}" srcOrd="1" destOrd="0" presId="urn:microsoft.com/office/officeart/2005/8/layout/cycle2"/>
    <dgm:cxn modelId="{8C3E36DA-6968-45B1-B752-ADDF40639C6D}" srcId="{2BAC5F7F-75F7-47DB-9028-5E1B3C04F6E1}" destId="{07C313E9-1EF3-4AD1-A1B6-515153DFF572}" srcOrd="2" destOrd="0" parTransId="{A3D4BFD9-A135-4780-B7E7-E3CACDE995DA}" sibTransId="{05203D22-51B7-4BB2-A5A5-224F09AF5F52}"/>
    <dgm:cxn modelId="{4B496965-BD30-421F-A47F-700547580957}" type="presOf" srcId="{47A19BA8-7456-4E19-B8F4-1E3DA87A2AD7}" destId="{19009958-A87A-4C31-B15A-F6EA0BCC5D6D}" srcOrd="0" destOrd="0" presId="urn:microsoft.com/office/officeart/2005/8/layout/cycle2"/>
    <dgm:cxn modelId="{7D10D429-1050-4947-811D-8125AB7F4D39}" type="presOf" srcId="{1761D6EA-4B8A-476C-AD62-91923053A2A8}" destId="{191B82C2-5383-4C3F-9748-70BE2FC380A1}" srcOrd="0" destOrd="0" presId="urn:microsoft.com/office/officeart/2005/8/layout/cycle2"/>
    <dgm:cxn modelId="{6BD485F7-14E0-4050-B209-C260E1BF6723}" type="presOf" srcId="{05203D22-51B7-4BB2-A5A5-224F09AF5F52}" destId="{646FA9A4-FDEA-4D4F-B2B0-AF11EE64438E}" srcOrd="0" destOrd="0" presId="urn:microsoft.com/office/officeart/2005/8/layout/cycle2"/>
    <dgm:cxn modelId="{D30AE28A-CB36-4271-A8A5-8FFBA03B1F44}" type="presOf" srcId="{07C313E9-1EF3-4AD1-A1B6-515153DFF572}" destId="{B6BD08EB-42F3-43A7-B7A5-E19A2E306BF3}" srcOrd="0" destOrd="0" presId="urn:microsoft.com/office/officeart/2005/8/layout/cycle2"/>
    <dgm:cxn modelId="{01B9B983-E9F4-485E-9AAE-2FC785BF57A8}" type="presOf" srcId="{B9EF400E-90ED-4F57-9011-6DE6F2C2DDD3}" destId="{EE54A343-BBB3-4B8F-8E79-F115BA923EC4}" srcOrd="0" destOrd="0" presId="urn:microsoft.com/office/officeart/2005/8/layout/cycle2"/>
    <dgm:cxn modelId="{19EF6D30-1140-45F4-B096-5AA414A24660}" type="presOf" srcId="{D9858DD8-1FF5-49A4-940E-41F3452E51E7}" destId="{CA58C715-4F39-49F6-B351-3E4E506D61CF}" srcOrd="0" destOrd="0" presId="urn:microsoft.com/office/officeart/2005/8/layout/cycle2"/>
    <dgm:cxn modelId="{244536BE-798C-44B0-99AD-06856BC145A0}" type="presOf" srcId="{1761D6EA-4B8A-476C-AD62-91923053A2A8}" destId="{E21CE76D-890B-4894-8B92-4AC4508FDFFD}" srcOrd="1" destOrd="0" presId="urn:microsoft.com/office/officeart/2005/8/layout/cycle2"/>
    <dgm:cxn modelId="{49CCB3C5-8088-420D-9F3E-4762EDFBBDF7}" srcId="{2BAC5F7F-75F7-47DB-9028-5E1B3C04F6E1}" destId="{B9EF400E-90ED-4F57-9011-6DE6F2C2DDD3}" srcOrd="0" destOrd="0" parTransId="{66A67517-D3C9-497C-B292-B196D4C3EDAE}" sibTransId="{1761D6EA-4B8A-476C-AD62-91923053A2A8}"/>
    <dgm:cxn modelId="{4B1902EB-9A88-4611-ADA8-A85DB9233C25}" srcId="{2BAC5F7F-75F7-47DB-9028-5E1B3C04F6E1}" destId="{47A19BA8-7456-4E19-B8F4-1E3DA87A2AD7}" srcOrd="3" destOrd="0" parTransId="{5B402240-40C5-4678-B85D-417B970847B4}" sibTransId="{D9858DD8-1FF5-49A4-940E-41F3452E51E7}"/>
    <dgm:cxn modelId="{BF4EC55F-D34F-42D5-B952-57470BDE2883}" type="presOf" srcId="{633E0BFC-F208-444C-A6B4-52FBCE5FCC83}" destId="{166F598E-9782-41E0-B73C-A2CE414DBFC1}" srcOrd="0" destOrd="0" presId="urn:microsoft.com/office/officeart/2005/8/layout/cycle2"/>
    <dgm:cxn modelId="{3C2E0CB6-BA26-4F84-B7CF-D8ABCEFBD715}" type="presOf" srcId="{86C47FCF-267F-482A-83CC-CFB482795B4D}" destId="{F5E92E2B-14FA-40C1-B694-183449DBE61B}" srcOrd="0" destOrd="0" presId="urn:microsoft.com/office/officeart/2005/8/layout/cycle2"/>
    <dgm:cxn modelId="{92421D5F-18FA-4D1F-B0B1-4B7108B91D43}" type="presOf" srcId="{86C47FCF-267F-482A-83CC-CFB482795B4D}" destId="{4079ABC9-245A-493F-9988-8EF77054FEF4}" srcOrd="1" destOrd="0" presId="urn:microsoft.com/office/officeart/2005/8/layout/cycle2"/>
    <dgm:cxn modelId="{DA8A9A4B-BA68-495D-BC5D-6224E16EDDD2}" srcId="{2BAC5F7F-75F7-47DB-9028-5E1B3C04F6E1}" destId="{633E0BFC-F208-444C-A6B4-52FBCE5FCC83}" srcOrd="1" destOrd="0" parTransId="{C7C9ADE7-2A8B-44D5-9CF5-B27E5301D5B5}" sibTransId="{86C47FCF-267F-482A-83CC-CFB482795B4D}"/>
    <dgm:cxn modelId="{D985AAA7-B19F-4324-B27F-E46659959895}" type="presOf" srcId="{2BAC5F7F-75F7-47DB-9028-5E1B3C04F6E1}" destId="{6F2FC503-4055-429F-9795-63B237D478EC}" srcOrd="0" destOrd="0" presId="urn:microsoft.com/office/officeart/2005/8/layout/cycle2"/>
    <dgm:cxn modelId="{2EAFC885-C98F-4903-8434-E223677C52DA}" type="presParOf" srcId="{6F2FC503-4055-429F-9795-63B237D478EC}" destId="{EE54A343-BBB3-4B8F-8E79-F115BA923EC4}" srcOrd="0" destOrd="0" presId="urn:microsoft.com/office/officeart/2005/8/layout/cycle2"/>
    <dgm:cxn modelId="{17772EB6-47A1-4052-AB44-22A144779293}" type="presParOf" srcId="{6F2FC503-4055-429F-9795-63B237D478EC}" destId="{191B82C2-5383-4C3F-9748-70BE2FC380A1}" srcOrd="1" destOrd="0" presId="urn:microsoft.com/office/officeart/2005/8/layout/cycle2"/>
    <dgm:cxn modelId="{4C1A4697-F4DA-423E-9A84-466A88904D40}" type="presParOf" srcId="{191B82C2-5383-4C3F-9748-70BE2FC380A1}" destId="{E21CE76D-890B-4894-8B92-4AC4508FDFFD}" srcOrd="0" destOrd="0" presId="urn:microsoft.com/office/officeart/2005/8/layout/cycle2"/>
    <dgm:cxn modelId="{30695253-A0BE-4391-9E24-A59BD9BAD7EC}" type="presParOf" srcId="{6F2FC503-4055-429F-9795-63B237D478EC}" destId="{166F598E-9782-41E0-B73C-A2CE414DBFC1}" srcOrd="2" destOrd="0" presId="urn:microsoft.com/office/officeart/2005/8/layout/cycle2"/>
    <dgm:cxn modelId="{286F59DE-9A70-4D1C-8050-96A92701F78D}" type="presParOf" srcId="{6F2FC503-4055-429F-9795-63B237D478EC}" destId="{F5E92E2B-14FA-40C1-B694-183449DBE61B}" srcOrd="3" destOrd="0" presId="urn:microsoft.com/office/officeart/2005/8/layout/cycle2"/>
    <dgm:cxn modelId="{095170E9-3744-4C8C-BF5E-1F65FDE390F6}" type="presParOf" srcId="{F5E92E2B-14FA-40C1-B694-183449DBE61B}" destId="{4079ABC9-245A-493F-9988-8EF77054FEF4}" srcOrd="0" destOrd="0" presId="urn:microsoft.com/office/officeart/2005/8/layout/cycle2"/>
    <dgm:cxn modelId="{3E51D215-9C39-4421-8A6C-071F254E96D1}" type="presParOf" srcId="{6F2FC503-4055-429F-9795-63B237D478EC}" destId="{B6BD08EB-42F3-43A7-B7A5-E19A2E306BF3}" srcOrd="4" destOrd="0" presId="urn:microsoft.com/office/officeart/2005/8/layout/cycle2"/>
    <dgm:cxn modelId="{3A7AC746-BED9-40C2-A45F-3C79D78A3F7E}" type="presParOf" srcId="{6F2FC503-4055-429F-9795-63B237D478EC}" destId="{646FA9A4-FDEA-4D4F-B2B0-AF11EE64438E}" srcOrd="5" destOrd="0" presId="urn:microsoft.com/office/officeart/2005/8/layout/cycle2"/>
    <dgm:cxn modelId="{99D4BDA4-5AC5-4961-926F-22305B17FE48}" type="presParOf" srcId="{646FA9A4-FDEA-4D4F-B2B0-AF11EE64438E}" destId="{D93F8669-A5C1-421C-A587-A4E09567554E}" srcOrd="0" destOrd="0" presId="urn:microsoft.com/office/officeart/2005/8/layout/cycle2"/>
    <dgm:cxn modelId="{C681DDE4-9F1E-46FF-B686-62D2A2B08C78}" type="presParOf" srcId="{6F2FC503-4055-429F-9795-63B237D478EC}" destId="{19009958-A87A-4C31-B15A-F6EA0BCC5D6D}" srcOrd="6" destOrd="0" presId="urn:microsoft.com/office/officeart/2005/8/layout/cycle2"/>
    <dgm:cxn modelId="{8B54D936-AAFF-412A-A7AE-82ADCD50D95A}" type="presParOf" srcId="{6F2FC503-4055-429F-9795-63B237D478EC}" destId="{CA58C715-4F39-49F6-B351-3E4E506D61CF}" srcOrd="7" destOrd="0" presId="urn:microsoft.com/office/officeart/2005/8/layout/cycle2"/>
    <dgm:cxn modelId="{28BB8E8D-61FA-4F8E-8AF3-A8AD0511F0FF}" type="presParOf" srcId="{CA58C715-4F39-49F6-B351-3E4E506D61CF}" destId="{82C1FD3C-0B22-423B-9569-38E879CFE878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CCA2BA-AE41-421C-BFE7-E8953288D5D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B858B0A-2F60-4E2A-B1E8-BD1F8B07B160}">
      <dgm:prSet phldrT="[Texto]"/>
      <dgm:spPr/>
      <dgm:t>
        <a:bodyPr/>
        <a:lstStyle/>
        <a:p>
          <a:r>
            <a:rPr lang="es-EC" dirty="0" smtClean="0"/>
            <a:t>Tipos de emprendimiento</a:t>
          </a:r>
          <a:endParaRPr lang="es-EC" dirty="0"/>
        </a:p>
      </dgm:t>
    </dgm:pt>
    <dgm:pt modelId="{83127CA5-1976-4B17-9807-B2FC8C91A5D7}" type="parTrans" cxnId="{F2603B2D-9C5B-4B34-8511-9E3ABFCF38DE}">
      <dgm:prSet/>
      <dgm:spPr/>
      <dgm:t>
        <a:bodyPr/>
        <a:lstStyle/>
        <a:p>
          <a:endParaRPr lang="es-EC"/>
        </a:p>
      </dgm:t>
    </dgm:pt>
    <dgm:pt modelId="{1D383650-D16D-4B4A-9018-B7A9F2CEF183}" type="sibTrans" cxnId="{F2603B2D-9C5B-4B34-8511-9E3ABFCF38DE}">
      <dgm:prSet/>
      <dgm:spPr/>
      <dgm:t>
        <a:bodyPr/>
        <a:lstStyle/>
        <a:p>
          <a:endParaRPr lang="es-EC"/>
        </a:p>
      </dgm:t>
    </dgm:pt>
    <dgm:pt modelId="{4A9E3742-DEA8-4CD7-9437-CAFC8808C6D6}">
      <dgm:prSet phldrT="[Texto]"/>
      <dgm:spPr/>
      <dgm:t>
        <a:bodyPr/>
        <a:lstStyle/>
        <a:p>
          <a:r>
            <a:rPr lang="es-EC" dirty="0" smtClean="0"/>
            <a:t>Tradicional</a:t>
          </a:r>
          <a:endParaRPr lang="es-EC" dirty="0"/>
        </a:p>
      </dgm:t>
    </dgm:pt>
    <dgm:pt modelId="{8F916A9E-8450-443B-841E-71CE26E6BA1B}" type="parTrans" cxnId="{B3DEDA21-2C9F-4038-87C7-968572EABF9A}">
      <dgm:prSet/>
      <dgm:spPr/>
      <dgm:t>
        <a:bodyPr/>
        <a:lstStyle/>
        <a:p>
          <a:endParaRPr lang="es-EC"/>
        </a:p>
      </dgm:t>
    </dgm:pt>
    <dgm:pt modelId="{8BE6CD58-2C79-4B55-AE9A-CD6322039053}" type="sibTrans" cxnId="{B3DEDA21-2C9F-4038-87C7-968572EABF9A}">
      <dgm:prSet/>
      <dgm:spPr/>
      <dgm:t>
        <a:bodyPr/>
        <a:lstStyle/>
        <a:p>
          <a:endParaRPr lang="es-EC"/>
        </a:p>
      </dgm:t>
    </dgm:pt>
    <dgm:pt modelId="{1B828483-CC5D-46E6-AC25-6E688B4798BB}">
      <dgm:prSet phldrT="[Texto]"/>
      <dgm:spPr/>
      <dgm:t>
        <a:bodyPr/>
        <a:lstStyle/>
        <a:p>
          <a:r>
            <a:rPr lang="es-EC" dirty="0" smtClean="0"/>
            <a:t>Dinámico</a:t>
          </a:r>
          <a:endParaRPr lang="es-EC" dirty="0"/>
        </a:p>
      </dgm:t>
    </dgm:pt>
    <dgm:pt modelId="{36E86E29-894A-457B-B694-EDBDCDEE0F04}" type="parTrans" cxnId="{7684C588-DA09-467A-B288-7B0CD8DFE394}">
      <dgm:prSet/>
      <dgm:spPr/>
      <dgm:t>
        <a:bodyPr/>
        <a:lstStyle/>
        <a:p>
          <a:endParaRPr lang="es-EC"/>
        </a:p>
      </dgm:t>
    </dgm:pt>
    <dgm:pt modelId="{9E320C2F-4EB8-42BB-A1AD-FDE6FB5AFEA5}" type="sibTrans" cxnId="{7684C588-DA09-467A-B288-7B0CD8DFE394}">
      <dgm:prSet/>
      <dgm:spPr/>
      <dgm:t>
        <a:bodyPr/>
        <a:lstStyle/>
        <a:p>
          <a:endParaRPr lang="es-EC"/>
        </a:p>
      </dgm:t>
    </dgm:pt>
    <dgm:pt modelId="{D99DE588-B724-4195-BD2F-F8F93F1F321A}" type="pres">
      <dgm:prSet presAssocID="{C3CCA2BA-AE41-421C-BFE7-E8953288D5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C"/>
        </a:p>
      </dgm:t>
    </dgm:pt>
    <dgm:pt modelId="{D236ED44-6D2A-4495-8D54-09C843E419D2}" type="pres">
      <dgm:prSet presAssocID="{3B858B0A-2F60-4E2A-B1E8-BD1F8B07B160}" presName="hierRoot1" presStyleCnt="0"/>
      <dgm:spPr/>
    </dgm:pt>
    <dgm:pt modelId="{78FE8EB0-5861-4097-9C9A-C0D8F3F2F42B}" type="pres">
      <dgm:prSet presAssocID="{3B858B0A-2F60-4E2A-B1E8-BD1F8B07B160}" presName="composite" presStyleCnt="0"/>
      <dgm:spPr/>
    </dgm:pt>
    <dgm:pt modelId="{9D8C2EB5-C2ED-4DE8-94BB-99135504529A}" type="pres">
      <dgm:prSet presAssocID="{3B858B0A-2F60-4E2A-B1E8-BD1F8B07B160}" presName="background" presStyleLbl="node0" presStyleIdx="0" presStyleCnt="1"/>
      <dgm:spPr/>
    </dgm:pt>
    <dgm:pt modelId="{F6338F3F-1524-41C0-8B0C-0F6036FD99FA}" type="pres">
      <dgm:prSet presAssocID="{3B858B0A-2F60-4E2A-B1E8-BD1F8B07B160}" presName="text" presStyleLbl="fgAcc0" presStyleIdx="0" presStyleCnt="1" custScaleX="384777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07C65EFA-4457-4CF7-AE7A-CA19B88005BE}" type="pres">
      <dgm:prSet presAssocID="{3B858B0A-2F60-4E2A-B1E8-BD1F8B07B160}" presName="hierChild2" presStyleCnt="0"/>
      <dgm:spPr/>
    </dgm:pt>
    <dgm:pt modelId="{BBD4ECD6-EDFA-4380-AC5F-39A788E763A9}" type="pres">
      <dgm:prSet presAssocID="{8F916A9E-8450-443B-841E-71CE26E6BA1B}" presName="Name10" presStyleLbl="parChTrans1D2" presStyleIdx="0" presStyleCnt="2"/>
      <dgm:spPr/>
      <dgm:t>
        <a:bodyPr/>
        <a:lstStyle/>
        <a:p>
          <a:endParaRPr lang="es-EC"/>
        </a:p>
      </dgm:t>
    </dgm:pt>
    <dgm:pt modelId="{57ABB0E0-33A4-4873-95AB-BB83AEAEFAB0}" type="pres">
      <dgm:prSet presAssocID="{4A9E3742-DEA8-4CD7-9437-CAFC8808C6D6}" presName="hierRoot2" presStyleCnt="0"/>
      <dgm:spPr/>
    </dgm:pt>
    <dgm:pt modelId="{5F354B9F-BDE0-49C0-81AB-B693159E4643}" type="pres">
      <dgm:prSet presAssocID="{4A9E3742-DEA8-4CD7-9437-CAFC8808C6D6}" presName="composite2" presStyleCnt="0"/>
      <dgm:spPr/>
    </dgm:pt>
    <dgm:pt modelId="{83E81E7B-CE4E-46AE-9DDC-9EE63B227C3A}" type="pres">
      <dgm:prSet presAssocID="{4A9E3742-DEA8-4CD7-9437-CAFC8808C6D6}" presName="background2" presStyleLbl="node2" presStyleIdx="0" presStyleCnt="2"/>
      <dgm:spPr/>
    </dgm:pt>
    <dgm:pt modelId="{3AF47D25-ECBD-4BF1-B51C-368CD6F7E468}" type="pres">
      <dgm:prSet presAssocID="{4A9E3742-DEA8-4CD7-9437-CAFC8808C6D6}" presName="text2" presStyleLbl="fgAcc2" presStyleIdx="0" presStyleCnt="2" custScaleX="125113" custLinFactNeighborX="-7298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8DA59CF1-EA5C-459C-AB98-A41024C08698}" type="pres">
      <dgm:prSet presAssocID="{4A9E3742-DEA8-4CD7-9437-CAFC8808C6D6}" presName="hierChild3" presStyleCnt="0"/>
      <dgm:spPr/>
    </dgm:pt>
    <dgm:pt modelId="{1251EAF4-ACFA-4FB9-A5DE-7F4247AE8F02}" type="pres">
      <dgm:prSet presAssocID="{36E86E29-894A-457B-B694-EDBDCDEE0F04}" presName="Name10" presStyleLbl="parChTrans1D2" presStyleIdx="1" presStyleCnt="2"/>
      <dgm:spPr/>
      <dgm:t>
        <a:bodyPr/>
        <a:lstStyle/>
        <a:p>
          <a:endParaRPr lang="es-EC"/>
        </a:p>
      </dgm:t>
    </dgm:pt>
    <dgm:pt modelId="{F5D877AF-B89E-4FAB-BA26-FD7F1AC13B23}" type="pres">
      <dgm:prSet presAssocID="{1B828483-CC5D-46E6-AC25-6E688B4798BB}" presName="hierRoot2" presStyleCnt="0"/>
      <dgm:spPr/>
    </dgm:pt>
    <dgm:pt modelId="{1DC53F90-BCEF-4907-A766-E0365E8E9692}" type="pres">
      <dgm:prSet presAssocID="{1B828483-CC5D-46E6-AC25-6E688B4798BB}" presName="composite2" presStyleCnt="0"/>
      <dgm:spPr/>
    </dgm:pt>
    <dgm:pt modelId="{C43A8890-FFC3-46AB-A8C6-C4CDCAB62BA8}" type="pres">
      <dgm:prSet presAssocID="{1B828483-CC5D-46E6-AC25-6E688B4798BB}" presName="background2" presStyleLbl="node2" presStyleIdx="1" presStyleCnt="2"/>
      <dgm:spPr/>
    </dgm:pt>
    <dgm:pt modelId="{B13A996B-62E8-4156-A99E-D593EEFBA8A8}" type="pres">
      <dgm:prSet presAssocID="{1B828483-CC5D-46E6-AC25-6E688B4798BB}" presName="text2" presStyleLbl="fgAcc2" presStyleIdx="1" presStyleCnt="2" custScaleX="132875" custLinFactNeighborX="7260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ECE9BCCB-F31C-4357-AED4-7985D304E0BF}" type="pres">
      <dgm:prSet presAssocID="{1B828483-CC5D-46E6-AC25-6E688B4798BB}" presName="hierChild3" presStyleCnt="0"/>
      <dgm:spPr/>
    </dgm:pt>
  </dgm:ptLst>
  <dgm:cxnLst>
    <dgm:cxn modelId="{F2603B2D-9C5B-4B34-8511-9E3ABFCF38DE}" srcId="{C3CCA2BA-AE41-421C-BFE7-E8953288D5D3}" destId="{3B858B0A-2F60-4E2A-B1E8-BD1F8B07B160}" srcOrd="0" destOrd="0" parTransId="{83127CA5-1976-4B17-9807-B2FC8C91A5D7}" sibTransId="{1D383650-D16D-4B4A-9018-B7A9F2CEF183}"/>
    <dgm:cxn modelId="{7684C588-DA09-467A-B288-7B0CD8DFE394}" srcId="{3B858B0A-2F60-4E2A-B1E8-BD1F8B07B160}" destId="{1B828483-CC5D-46E6-AC25-6E688B4798BB}" srcOrd="1" destOrd="0" parTransId="{36E86E29-894A-457B-B694-EDBDCDEE0F04}" sibTransId="{9E320C2F-4EB8-42BB-A1AD-FDE6FB5AFEA5}"/>
    <dgm:cxn modelId="{0E0CF12F-60B6-4F31-94EB-567F6DA6DB00}" type="presOf" srcId="{C3CCA2BA-AE41-421C-BFE7-E8953288D5D3}" destId="{D99DE588-B724-4195-BD2F-F8F93F1F321A}" srcOrd="0" destOrd="0" presId="urn:microsoft.com/office/officeart/2005/8/layout/hierarchy1"/>
    <dgm:cxn modelId="{2E706C73-4E29-46D1-A0B7-4B93D02B5C53}" type="presOf" srcId="{36E86E29-894A-457B-B694-EDBDCDEE0F04}" destId="{1251EAF4-ACFA-4FB9-A5DE-7F4247AE8F02}" srcOrd="0" destOrd="0" presId="urn:microsoft.com/office/officeart/2005/8/layout/hierarchy1"/>
    <dgm:cxn modelId="{3EFB54C7-B546-4BD4-A44B-A103130D58A9}" type="presOf" srcId="{4A9E3742-DEA8-4CD7-9437-CAFC8808C6D6}" destId="{3AF47D25-ECBD-4BF1-B51C-368CD6F7E468}" srcOrd="0" destOrd="0" presId="urn:microsoft.com/office/officeart/2005/8/layout/hierarchy1"/>
    <dgm:cxn modelId="{0B4DCC7F-C5A5-422C-B6C1-02D74244CBCC}" type="presOf" srcId="{1B828483-CC5D-46E6-AC25-6E688B4798BB}" destId="{B13A996B-62E8-4156-A99E-D593EEFBA8A8}" srcOrd="0" destOrd="0" presId="urn:microsoft.com/office/officeart/2005/8/layout/hierarchy1"/>
    <dgm:cxn modelId="{99CCA225-FDA4-4DA1-BE58-F694FD2A0AD1}" type="presOf" srcId="{8F916A9E-8450-443B-841E-71CE26E6BA1B}" destId="{BBD4ECD6-EDFA-4380-AC5F-39A788E763A9}" srcOrd="0" destOrd="0" presId="urn:microsoft.com/office/officeart/2005/8/layout/hierarchy1"/>
    <dgm:cxn modelId="{8F1AD24F-325C-41DB-A705-B6DFFD6EC906}" type="presOf" srcId="{3B858B0A-2F60-4E2A-B1E8-BD1F8B07B160}" destId="{F6338F3F-1524-41C0-8B0C-0F6036FD99FA}" srcOrd="0" destOrd="0" presId="urn:microsoft.com/office/officeart/2005/8/layout/hierarchy1"/>
    <dgm:cxn modelId="{B3DEDA21-2C9F-4038-87C7-968572EABF9A}" srcId="{3B858B0A-2F60-4E2A-B1E8-BD1F8B07B160}" destId="{4A9E3742-DEA8-4CD7-9437-CAFC8808C6D6}" srcOrd="0" destOrd="0" parTransId="{8F916A9E-8450-443B-841E-71CE26E6BA1B}" sibTransId="{8BE6CD58-2C79-4B55-AE9A-CD6322039053}"/>
    <dgm:cxn modelId="{55EF622C-E36B-4C9C-A5CA-74681B87E937}" type="presParOf" srcId="{D99DE588-B724-4195-BD2F-F8F93F1F321A}" destId="{D236ED44-6D2A-4495-8D54-09C843E419D2}" srcOrd="0" destOrd="0" presId="urn:microsoft.com/office/officeart/2005/8/layout/hierarchy1"/>
    <dgm:cxn modelId="{6BEDCAB6-DFFA-4F45-8E59-8F09F7F934C6}" type="presParOf" srcId="{D236ED44-6D2A-4495-8D54-09C843E419D2}" destId="{78FE8EB0-5861-4097-9C9A-C0D8F3F2F42B}" srcOrd="0" destOrd="0" presId="urn:microsoft.com/office/officeart/2005/8/layout/hierarchy1"/>
    <dgm:cxn modelId="{040B9A57-081A-48B7-8F1A-DC052362B5EB}" type="presParOf" srcId="{78FE8EB0-5861-4097-9C9A-C0D8F3F2F42B}" destId="{9D8C2EB5-C2ED-4DE8-94BB-99135504529A}" srcOrd="0" destOrd="0" presId="urn:microsoft.com/office/officeart/2005/8/layout/hierarchy1"/>
    <dgm:cxn modelId="{DD76F7ED-6BC9-4FE5-953B-185DFB4A99E0}" type="presParOf" srcId="{78FE8EB0-5861-4097-9C9A-C0D8F3F2F42B}" destId="{F6338F3F-1524-41C0-8B0C-0F6036FD99FA}" srcOrd="1" destOrd="0" presId="urn:microsoft.com/office/officeart/2005/8/layout/hierarchy1"/>
    <dgm:cxn modelId="{655E27BD-B468-4DB3-9CF3-056CC806023F}" type="presParOf" srcId="{D236ED44-6D2A-4495-8D54-09C843E419D2}" destId="{07C65EFA-4457-4CF7-AE7A-CA19B88005BE}" srcOrd="1" destOrd="0" presId="urn:microsoft.com/office/officeart/2005/8/layout/hierarchy1"/>
    <dgm:cxn modelId="{4B0467A9-95C0-47BE-84B6-FFCAAA7D02F3}" type="presParOf" srcId="{07C65EFA-4457-4CF7-AE7A-CA19B88005BE}" destId="{BBD4ECD6-EDFA-4380-AC5F-39A788E763A9}" srcOrd="0" destOrd="0" presId="urn:microsoft.com/office/officeart/2005/8/layout/hierarchy1"/>
    <dgm:cxn modelId="{9963A140-0B78-4282-B940-A8B02DE66FCE}" type="presParOf" srcId="{07C65EFA-4457-4CF7-AE7A-CA19B88005BE}" destId="{57ABB0E0-33A4-4873-95AB-BB83AEAEFAB0}" srcOrd="1" destOrd="0" presId="urn:microsoft.com/office/officeart/2005/8/layout/hierarchy1"/>
    <dgm:cxn modelId="{0254D6DF-D63A-4516-AF3E-9C5FA60FC553}" type="presParOf" srcId="{57ABB0E0-33A4-4873-95AB-BB83AEAEFAB0}" destId="{5F354B9F-BDE0-49C0-81AB-B693159E4643}" srcOrd="0" destOrd="0" presId="urn:microsoft.com/office/officeart/2005/8/layout/hierarchy1"/>
    <dgm:cxn modelId="{2894A7DF-C22D-4DD9-8779-B79CD6B9FEBD}" type="presParOf" srcId="{5F354B9F-BDE0-49C0-81AB-B693159E4643}" destId="{83E81E7B-CE4E-46AE-9DDC-9EE63B227C3A}" srcOrd="0" destOrd="0" presId="urn:microsoft.com/office/officeart/2005/8/layout/hierarchy1"/>
    <dgm:cxn modelId="{ED030D1C-279A-4B26-9A2C-CD033013E63D}" type="presParOf" srcId="{5F354B9F-BDE0-49C0-81AB-B693159E4643}" destId="{3AF47D25-ECBD-4BF1-B51C-368CD6F7E468}" srcOrd="1" destOrd="0" presId="urn:microsoft.com/office/officeart/2005/8/layout/hierarchy1"/>
    <dgm:cxn modelId="{3D726038-68F6-4DBC-8BB7-6E1152D5755D}" type="presParOf" srcId="{57ABB0E0-33A4-4873-95AB-BB83AEAEFAB0}" destId="{8DA59CF1-EA5C-459C-AB98-A41024C08698}" srcOrd="1" destOrd="0" presId="urn:microsoft.com/office/officeart/2005/8/layout/hierarchy1"/>
    <dgm:cxn modelId="{DA179CDE-BAF6-47C1-975F-CB10D895E5E2}" type="presParOf" srcId="{07C65EFA-4457-4CF7-AE7A-CA19B88005BE}" destId="{1251EAF4-ACFA-4FB9-A5DE-7F4247AE8F02}" srcOrd="2" destOrd="0" presId="urn:microsoft.com/office/officeart/2005/8/layout/hierarchy1"/>
    <dgm:cxn modelId="{ED06F7DF-F31B-410A-B16D-69B843CE405B}" type="presParOf" srcId="{07C65EFA-4457-4CF7-AE7A-CA19B88005BE}" destId="{F5D877AF-B89E-4FAB-BA26-FD7F1AC13B23}" srcOrd="3" destOrd="0" presId="urn:microsoft.com/office/officeart/2005/8/layout/hierarchy1"/>
    <dgm:cxn modelId="{6EDADE39-17D4-4B6E-B48A-25C1949166BA}" type="presParOf" srcId="{F5D877AF-B89E-4FAB-BA26-FD7F1AC13B23}" destId="{1DC53F90-BCEF-4907-A766-E0365E8E9692}" srcOrd="0" destOrd="0" presId="urn:microsoft.com/office/officeart/2005/8/layout/hierarchy1"/>
    <dgm:cxn modelId="{6E1BEBF1-DDB5-470A-98C1-0F91E6AECBCD}" type="presParOf" srcId="{1DC53F90-BCEF-4907-A766-E0365E8E9692}" destId="{C43A8890-FFC3-46AB-A8C6-C4CDCAB62BA8}" srcOrd="0" destOrd="0" presId="urn:microsoft.com/office/officeart/2005/8/layout/hierarchy1"/>
    <dgm:cxn modelId="{ABDD5D79-62D7-432F-A1B1-5252D004CC5E}" type="presParOf" srcId="{1DC53F90-BCEF-4907-A766-E0365E8E9692}" destId="{B13A996B-62E8-4156-A99E-D593EEFBA8A8}" srcOrd="1" destOrd="0" presId="urn:microsoft.com/office/officeart/2005/8/layout/hierarchy1"/>
    <dgm:cxn modelId="{56F7AA29-4537-4759-A3D0-10F079E93219}" type="presParOf" srcId="{F5D877AF-B89E-4FAB-BA26-FD7F1AC13B23}" destId="{ECE9BCCB-F31C-4357-AED4-7985D304E0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CA2BA-AE41-421C-BFE7-E8953288D5D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B858B0A-2F60-4E2A-B1E8-BD1F8B07B160}">
      <dgm:prSet phldrT="[Texto]"/>
      <dgm:spPr/>
      <dgm:t>
        <a:bodyPr/>
        <a:lstStyle/>
        <a:p>
          <a:r>
            <a:rPr lang="es-EC" dirty="0" smtClean="0"/>
            <a:t>Tipos de emprendimiento</a:t>
          </a:r>
          <a:endParaRPr lang="es-EC" dirty="0"/>
        </a:p>
      </dgm:t>
    </dgm:pt>
    <dgm:pt modelId="{83127CA5-1976-4B17-9807-B2FC8C91A5D7}" type="parTrans" cxnId="{F2603B2D-9C5B-4B34-8511-9E3ABFCF38DE}">
      <dgm:prSet/>
      <dgm:spPr/>
      <dgm:t>
        <a:bodyPr/>
        <a:lstStyle/>
        <a:p>
          <a:endParaRPr lang="es-EC"/>
        </a:p>
      </dgm:t>
    </dgm:pt>
    <dgm:pt modelId="{1D383650-D16D-4B4A-9018-B7A9F2CEF183}" type="sibTrans" cxnId="{F2603B2D-9C5B-4B34-8511-9E3ABFCF38DE}">
      <dgm:prSet/>
      <dgm:spPr/>
      <dgm:t>
        <a:bodyPr/>
        <a:lstStyle/>
        <a:p>
          <a:endParaRPr lang="es-EC"/>
        </a:p>
      </dgm:t>
    </dgm:pt>
    <dgm:pt modelId="{4A9E3742-DEA8-4CD7-9437-CAFC8808C6D6}">
      <dgm:prSet phldrT="[Texto]"/>
      <dgm:spPr/>
      <dgm:t>
        <a:bodyPr/>
        <a:lstStyle/>
        <a:p>
          <a:r>
            <a:rPr lang="es-EC" dirty="0" smtClean="0"/>
            <a:t>Tradicional</a:t>
          </a:r>
          <a:endParaRPr lang="es-EC" dirty="0"/>
        </a:p>
      </dgm:t>
    </dgm:pt>
    <dgm:pt modelId="{8F916A9E-8450-443B-841E-71CE26E6BA1B}" type="parTrans" cxnId="{B3DEDA21-2C9F-4038-87C7-968572EABF9A}">
      <dgm:prSet/>
      <dgm:spPr/>
      <dgm:t>
        <a:bodyPr/>
        <a:lstStyle/>
        <a:p>
          <a:endParaRPr lang="es-EC"/>
        </a:p>
      </dgm:t>
    </dgm:pt>
    <dgm:pt modelId="{8BE6CD58-2C79-4B55-AE9A-CD6322039053}" type="sibTrans" cxnId="{B3DEDA21-2C9F-4038-87C7-968572EABF9A}">
      <dgm:prSet/>
      <dgm:spPr/>
      <dgm:t>
        <a:bodyPr/>
        <a:lstStyle/>
        <a:p>
          <a:endParaRPr lang="es-EC"/>
        </a:p>
      </dgm:t>
    </dgm:pt>
    <dgm:pt modelId="{1B828483-CC5D-46E6-AC25-6E688B4798BB}">
      <dgm:prSet phldrT="[Texto]"/>
      <dgm:spPr/>
      <dgm:t>
        <a:bodyPr/>
        <a:lstStyle/>
        <a:p>
          <a:r>
            <a:rPr lang="es-EC" dirty="0" smtClean="0"/>
            <a:t>Dinámico</a:t>
          </a:r>
          <a:endParaRPr lang="es-EC" dirty="0"/>
        </a:p>
      </dgm:t>
    </dgm:pt>
    <dgm:pt modelId="{36E86E29-894A-457B-B694-EDBDCDEE0F04}" type="parTrans" cxnId="{7684C588-DA09-467A-B288-7B0CD8DFE394}">
      <dgm:prSet/>
      <dgm:spPr/>
      <dgm:t>
        <a:bodyPr/>
        <a:lstStyle/>
        <a:p>
          <a:endParaRPr lang="es-EC"/>
        </a:p>
      </dgm:t>
    </dgm:pt>
    <dgm:pt modelId="{9E320C2F-4EB8-42BB-A1AD-FDE6FB5AFEA5}" type="sibTrans" cxnId="{7684C588-DA09-467A-B288-7B0CD8DFE394}">
      <dgm:prSet/>
      <dgm:spPr/>
      <dgm:t>
        <a:bodyPr/>
        <a:lstStyle/>
        <a:p>
          <a:endParaRPr lang="es-EC"/>
        </a:p>
      </dgm:t>
    </dgm:pt>
    <dgm:pt modelId="{D99DE588-B724-4195-BD2F-F8F93F1F321A}" type="pres">
      <dgm:prSet presAssocID="{C3CCA2BA-AE41-421C-BFE7-E8953288D5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C"/>
        </a:p>
      </dgm:t>
    </dgm:pt>
    <dgm:pt modelId="{D236ED44-6D2A-4495-8D54-09C843E419D2}" type="pres">
      <dgm:prSet presAssocID="{3B858B0A-2F60-4E2A-B1E8-BD1F8B07B160}" presName="hierRoot1" presStyleCnt="0"/>
      <dgm:spPr/>
    </dgm:pt>
    <dgm:pt modelId="{78FE8EB0-5861-4097-9C9A-C0D8F3F2F42B}" type="pres">
      <dgm:prSet presAssocID="{3B858B0A-2F60-4E2A-B1E8-BD1F8B07B160}" presName="composite" presStyleCnt="0"/>
      <dgm:spPr/>
    </dgm:pt>
    <dgm:pt modelId="{9D8C2EB5-C2ED-4DE8-94BB-99135504529A}" type="pres">
      <dgm:prSet presAssocID="{3B858B0A-2F60-4E2A-B1E8-BD1F8B07B160}" presName="background" presStyleLbl="node0" presStyleIdx="0" presStyleCnt="1"/>
      <dgm:spPr/>
    </dgm:pt>
    <dgm:pt modelId="{F6338F3F-1524-41C0-8B0C-0F6036FD99FA}" type="pres">
      <dgm:prSet presAssocID="{3B858B0A-2F60-4E2A-B1E8-BD1F8B07B160}" presName="text" presStyleLbl="fgAcc0" presStyleIdx="0" presStyleCnt="1" custScaleX="384777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07C65EFA-4457-4CF7-AE7A-CA19B88005BE}" type="pres">
      <dgm:prSet presAssocID="{3B858B0A-2F60-4E2A-B1E8-BD1F8B07B160}" presName="hierChild2" presStyleCnt="0"/>
      <dgm:spPr/>
    </dgm:pt>
    <dgm:pt modelId="{BBD4ECD6-EDFA-4380-AC5F-39A788E763A9}" type="pres">
      <dgm:prSet presAssocID="{8F916A9E-8450-443B-841E-71CE26E6BA1B}" presName="Name10" presStyleLbl="parChTrans1D2" presStyleIdx="0" presStyleCnt="2"/>
      <dgm:spPr/>
      <dgm:t>
        <a:bodyPr/>
        <a:lstStyle/>
        <a:p>
          <a:endParaRPr lang="es-EC"/>
        </a:p>
      </dgm:t>
    </dgm:pt>
    <dgm:pt modelId="{57ABB0E0-33A4-4873-95AB-BB83AEAEFAB0}" type="pres">
      <dgm:prSet presAssocID="{4A9E3742-DEA8-4CD7-9437-CAFC8808C6D6}" presName="hierRoot2" presStyleCnt="0"/>
      <dgm:spPr/>
    </dgm:pt>
    <dgm:pt modelId="{5F354B9F-BDE0-49C0-81AB-B693159E4643}" type="pres">
      <dgm:prSet presAssocID="{4A9E3742-DEA8-4CD7-9437-CAFC8808C6D6}" presName="composite2" presStyleCnt="0"/>
      <dgm:spPr/>
    </dgm:pt>
    <dgm:pt modelId="{83E81E7B-CE4E-46AE-9DDC-9EE63B227C3A}" type="pres">
      <dgm:prSet presAssocID="{4A9E3742-DEA8-4CD7-9437-CAFC8808C6D6}" presName="background2" presStyleLbl="node2" presStyleIdx="0" presStyleCnt="2"/>
      <dgm:spPr/>
    </dgm:pt>
    <dgm:pt modelId="{3AF47D25-ECBD-4BF1-B51C-368CD6F7E468}" type="pres">
      <dgm:prSet presAssocID="{4A9E3742-DEA8-4CD7-9437-CAFC8808C6D6}" presName="text2" presStyleLbl="fgAcc2" presStyleIdx="0" presStyleCnt="2" custScaleX="125113" custLinFactNeighborX="-7298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8DA59CF1-EA5C-459C-AB98-A41024C08698}" type="pres">
      <dgm:prSet presAssocID="{4A9E3742-DEA8-4CD7-9437-CAFC8808C6D6}" presName="hierChild3" presStyleCnt="0"/>
      <dgm:spPr/>
    </dgm:pt>
    <dgm:pt modelId="{1251EAF4-ACFA-4FB9-A5DE-7F4247AE8F02}" type="pres">
      <dgm:prSet presAssocID="{36E86E29-894A-457B-B694-EDBDCDEE0F04}" presName="Name10" presStyleLbl="parChTrans1D2" presStyleIdx="1" presStyleCnt="2"/>
      <dgm:spPr/>
      <dgm:t>
        <a:bodyPr/>
        <a:lstStyle/>
        <a:p>
          <a:endParaRPr lang="es-EC"/>
        </a:p>
      </dgm:t>
    </dgm:pt>
    <dgm:pt modelId="{F5D877AF-B89E-4FAB-BA26-FD7F1AC13B23}" type="pres">
      <dgm:prSet presAssocID="{1B828483-CC5D-46E6-AC25-6E688B4798BB}" presName="hierRoot2" presStyleCnt="0"/>
      <dgm:spPr/>
    </dgm:pt>
    <dgm:pt modelId="{1DC53F90-BCEF-4907-A766-E0365E8E9692}" type="pres">
      <dgm:prSet presAssocID="{1B828483-CC5D-46E6-AC25-6E688B4798BB}" presName="composite2" presStyleCnt="0"/>
      <dgm:spPr/>
    </dgm:pt>
    <dgm:pt modelId="{C43A8890-FFC3-46AB-A8C6-C4CDCAB62BA8}" type="pres">
      <dgm:prSet presAssocID="{1B828483-CC5D-46E6-AC25-6E688B4798BB}" presName="background2" presStyleLbl="node2" presStyleIdx="1" presStyleCnt="2"/>
      <dgm:spPr/>
    </dgm:pt>
    <dgm:pt modelId="{B13A996B-62E8-4156-A99E-D593EEFBA8A8}" type="pres">
      <dgm:prSet presAssocID="{1B828483-CC5D-46E6-AC25-6E688B4798BB}" presName="text2" presStyleLbl="fgAcc2" presStyleIdx="1" presStyleCnt="2" custScaleX="132875" custLinFactNeighborX="7260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ECE9BCCB-F31C-4357-AED4-7985D304E0BF}" type="pres">
      <dgm:prSet presAssocID="{1B828483-CC5D-46E6-AC25-6E688B4798BB}" presName="hierChild3" presStyleCnt="0"/>
      <dgm:spPr/>
    </dgm:pt>
  </dgm:ptLst>
  <dgm:cxnLst>
    <dgm:cxn modelId="{571D0C2E-F2AC-4F59-8EDC-6FFF89D36CC9}" type="presOf" srcId="{4A9E3742-DEA8-4CD7-9437-CAFC8808C6D6}" destId="{3AF47D25-ECBD-4BF1-B51C-368CD6F7E468}" srcOrd="0" destOrd="0" presId="urn:microsoft.com/office/officeart/2005/8/layout/hierarchy1"/>
    <dgm:cxn modelId="{F2603B2D-9C5B-4B34-8511-9E3ABFCF38DE}" srcId="{C3CCA2BA-AE41-421C-BFE7-E8953288D5D3}" destId="{3B858B0A-2F60-4E2A-B1E8-BD1F8B07B160}" srcOrd="0" destOrd="0" parTransId="{83127CA5-1976-4B17-9807-B2FC8C91A5D7}" sibTransId="{1D383650-D16D-4B4A-9018-B7A9F2CEF183}"/>
    <dgm:cxn modelId="{2AB2900C-C2C7-4214-9E8D-9D0F72449FC5}" type="presOf" srcId="{1B828483-CC5D-46E6-AC25-6E688B4798BB}" destId="{B13A996B-62E8-4156-A99E-D593EEFBA8A8}" srcOrd="0" destOrd="0" presId="urn:microsoft.com/office/officeart/2005/8/layout/hierarchy1"/>
    <dgm:cxn modelId="{7684C588-DA09-467A-B288-7B0CD8DFE394}" srcId="{3B858B0A-2F60-4E2A-B1E8-BD1F8B07B160}" destId="{1B828483-CC5D-46E6-AC25-6E688B4798BB}" srcOrd="1" destOrd="0" parTransId="{36E86E29-894A-457B-B694-EDBDCDEE0F04}" sibTransId="{9E320C2F-4EB8-42BB-A1AD-FDE6FB5AFEA5}"/>
    <dgm:cxn modelId="{26092669-A3AB-435D-A87B-25F075B7DA6E}" type="presOf" srcId="{36E86E29-894A-457B-B694-EDBDCDEE0F04}" destId="{1251EAF4-ACFA-4FB9-A5DE-7F4247AE8F02}" srcOrd="0" destOrd="0" presId="urn:microsoft.com/office/officeart/2005/8/layout/hierarchy1"/>
    <dgm:cxn modelId="{E74B0149-65FA-4F3E-A2ED-93317BDDF365}" type="presOf" srcId="{8F916A9E-8450-443B-841E-71CE26E6BA1B}" destId="{BBD4ECD6-EDFA-4380-AC5F-39A788E763A9}" srcOrd="0" destOrd="0" presId="urn:microsoft.com/office/officeart/2005/8/layout/hierarchy1"/>
    <dgm:cxn modelId="{16C3FDBE-C64A-448F-B8A4-A0CAA091BCD0}" type="presOf" srcId="{C3CCA2BA-AE41-421C-BFE7-E8953288D5D3}" destId="{D99DE588-B724-4195-BD2F-F8F93F1F321A}" srcOrd="0" destOrd="0" presId="urn:microsoft.com/office/officeart/2005/8/layout/hierarchy1"/>
    <dgm:cxn modelId="{5B24A17D-3676-4C36-9242-C54A9980E624}" type="presOf" srcId="{3B858B0A-2F60-4E2A-B1E8-BD1F8B07B160}" destId="{F6338F3F-1524-41C0-8B0C-0F6036FD99FA}" srcOrd="0" destOrd="0" presId="urn:microsoft.com/office/officeart/2005/8/layout/hierarchy1"/>
    <dgm:cxn modelId="{B3DEDA21-2C9F-4038-87C7-968572EABF9A}" srcId="{3B858B0A-2F60-4E2A-B1E8-BD1F8B07B160}" destId="{4A9E3742-DEA8-4CD7-9437-CAFC8808C6D6}" srcOrd="0" destOrd="0" parTransId="{8F916A9E-8450-443B-841E-71CE26E6BA1B}" sibTransId="{8BE6CD58-2C79-4B55-AE9A-CD6322039053}"/>
    <dgm:cxn modelId="{826A1D80-9C6C-4EF4-8C0E-D7859BFEEAA2}" type="presParOf" srcId="{D99DE588-B724-4195-BD2F-F8F93F1F321A}" destId="{D236ED44-6D2A-4495-8D54-09C843E419D2}" srcOrd="0" destOrd="0" presId="urn:microsoft.com/office/officeart/2005/8/layout/hierarchy1"/>
    <dgm:cxn modelId="{F3F777DF-319D-4045-B778-6A8F7E753BA7}" type="presParOf" srcId="{D236ED44-6D2A-4495-8D54-09C843E419D2}" destId="{78FE8EB0-5861-4097-9C9A-C0D8F3F2F42B}" srcOrd="0" destOrd="0" presId="urn:microsoft.com/office/officeart/2005/8/layout/hierarchy1"/>
    <dgm:cxn modelId="{00915DDE-CFF7-42FB-BC18-A05F226E04A8}" type="presParOf" srcId="{78FE8EB0-5861-4097-9C9A-C0D8F3F2F42B}" destId="{9D8C2EB5-C2ED-4DE8-94BB-99135504529A}" srcOrd="0" destOrd="0" presId="urn:microsoft.com/office/officeart/2005/8/layout/hierarchy1"/>
    <dgm:cxn modelId="{8D1D328C-9A85-4019-88EC-C216B73F98F8}" type="presParOf" srcId="{78FE8EB0-5861-4097-9C9A-C0D8F3F2F42B}" destId="{F6338F3F-1524-41C0-8B0C-0F6036FD99FA}" srcOrd="1" destOrd="0" presId="urn:microsoft.com/office/officeart/2005/8/layout/hierarchy1"/>
    <dgm:cxn modelId="{037085CE-08E9-4EE2-807B-E696C8FE2959}" type="presParOf" srcId="{D236ED44-6D2A-4495-8D54-09C843E419D2}" destId="{07C65EFA-4457-4CF7-AE7A-CA19B88005BE}" srcOrd="1" destOrd="0" presId="urn:microsoft.com/office/officeart/2005/8/layout/hierarchy1"/>
    <dgm:cxn modelId="{C85FDF97-9007-46D5-B117-493528FD3CB3}" type="presParOf" srcId="{07C65EFA-4457-4CF7-AE7A-CA19B88005BE}" destId="{BBD4ECD6-EDFA-4380-AC5F-39A788E763A9}" srcOrd="0" destOrd="0" presId="urn:microsoft.com/office/officeart/2005/8/layout/hierarchy1"/>
    <dgm:cxn modelId="{A8151C73-1B5B-4FFA-87F6-606711EEF5F5}" type="presParOf" srcId="{07C65EFA-4457-4CF7-AE7A-CA19B88005BE}" destId="{57ABB0E0-33A4-4873-95AB-BB83AEAEFAB0}" srcOrd="1" destOrd="0" presId="urn:microsoft.com/office/officeart/2005/8/layout/hierarchy1"/>
    <dgm:cxn modelId="{3053D9AE-F0C8-4555-85F7-21760B4B1B7E}" type="presParOf" srcId="{57ABB0E0-33A4-4873-95AB-BB83AEAEFAB0}" destId="{5F354B9F-BDE0-49C0-81AB-B693159E4643}" srcOrd="0" destOrd="0" presId="urn:microsoft.com/office/officeart/2005/8/layout/hierarchy1"/>
    <dgm:cxn modelId="{00D118D8-B8BE-4BCF-B8AC-B98202C93A4B}" type="presParOf" srcId="{5F354B9F-BDE0-49C0-81AB-B693159E4643}" destId="{83E81E7B-CE4E-46AE-9DDC-9EE63B227C3A}" srcOrd="0" destOrd="0" presId="urn:microsoft.com/office/officeart/2005/8/layout/hierarchy1"/>
    <dgm:cxn modelId="{88C31862-6DEC-4678-A295-366AE3B205FF}" type="presParOf" srcId="{5F354B9F-BDE0-49C0-81AB-B693159E4643}" destId="{3AF47D25-ECBD-4BF1-B51C-368CD6F7E468}" srcOrd="1" destOrd="0" presId="urn:microsoft.com/office/officeart/2005/8/layout/hierarchy1"/>
    <dgm:cxn modelId="{6BE1C490-4036-4437-BF9C-3000E6926625}" type="presParOf" srcId="{57ABB0E0-33A4-4873-95AB-BB83AEAEFAB0}" destId="{8DA59CF1-EA5C-459C-AB98-A41024C08698}" srcOrd="1" destOrd="0" presId="urn:microsoft.com/office/officeart/2005/8/layout/hierarchy1"/>
    <dgm:cxn modelId="{E28B3785-496C-4494-AF5E-C290044AF75E}" type="presParOf" srcId="{07C65EFA-4457-4CF7-AE7A-CA19B88005BE}" destId="{1251EAF4-ACFA-4FB9-A5DE-7F4247AE8F02}" srcOrd="2" destOrd="0" presId="urn:microsoft.com/office/officeart/2005/8/layout/hierarchy1"/>
    <dgm:cxn modelId="{0294A5A9-E008-4951-AD21-C19F3EEDAD7B}" type="presParOf" srcId="{07C65EFA-4457-4CF7-AE7A-CA19B88005BE}" destId="{F5D877AF-B89E-4FAB-BA26-FD7F1AC13B23}" srcOrd="3" destOrd="0" presId="urn:microsoft.com/office/officeart/2005/8/layout/hierarchy1"/>
    <dgm:cxn modelId="{8A7302FC-E09A-440C-AA7E-A41B71821DA2}" type="presParOf" srcId="{F5D877AF-B89E-4FAB-BA26-FD7F1AC13B23}" destId="{1DC53F90-BCEF-4907-A766-E0365E8E9692}" srcOrd="0" destOrd="0" presId="urn:microsoft.com/office/officeart/2005/8/layout/hierarchy1"/>
    <dgm:cxn modelId="{8B120186-A779-4017-8639-1CE1A5DF0B68}" type="presParOf" srcId="{1DC53F90-BCEF-4907-A766-E0365E8E9692}" destId="{C43A8890-FFC3-46AB-A8C6-C4CDCAB62BA8}" srcOrd="0" destOrd="0" presId="urn:microsoft.com/office/officeart/2005/8/layout/hierarchy1"/>
    <dgm:cxn modelId="{3C1351F8-F2A6-44B8-8B54-83625592A042}" type="presParOf" srcId="{1DC53F90-BCEF-4907-A766-E0365E8E9692}" destId="{B13A996B-62E8-4156-A99E-D593EEFBA8A8}" srcOrd="1" destOrd="0" presId="urn:microsoft.com/office/officeart/2005/8/layout/hierarchy1"/>
    <dgm:cxn modelId="{8966375B-6DAD-4341-9D55-7398AE0EECF2}" type="presParOf" srcId="{F5D877AF-B89E-4FAB-BA26-FD7F1AC13B23}" destId="{ECE9BCCB-F31C-4357-AED4-7985D304E0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CA2BA-AE41-421C-BFE7-E8953288D5D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3B858B0A-2F60-4E2A-B1E8-BD1F8B07B160}">
      <dgm:prSet phldrT="[Texto]"/>
      <dgm:spPr/>
      <dgm:t>
        <a:bodyPr/>
        <a:lstStyle/>
        <a:p>
          <a:r>
            <a:rPr lang="es-EC" dirty="0" smtClean="0"/>
            <a:t>Tipos de emprendimiento</a:t>
          </a:r>
          <a:endParaRPr lang="es-EC" dirty="0"/>
        </a:p>
      </dgm:t>
    </dgm:pt>
    <dgm:pt modelId="{83127CA5-1976-4B17-9807-B2FC8C91A5D7}" type="parTrans" cxnId="{F2603B2D-9C5B-4B34-8511-9E3ABFCF38DE}">
      <dgm:prSet/>
      <dgm:spPr/>
      <dgm:t>
        <a:bodyPr/>
        <a:lstStyle/>
        <a:p>
          <a:endParaRPr lang="es-EC"/>
        </a:p>
      </dgm:t>
    </dgm:pt>
    <dgm:pt modelId="{1D383650-D16D-4B4A-9018-B7A9F2CEF183}" type="sibTrans" cxnId="{F2603B2D-9C5B-4B34-8511-9E3ABFCF38DE}">
      <dgm:prSet/>
      <dgm:spPr/>
      <dgm:t>
        <a:bodyPr/>
        <a:lstStyle/>
        <a:p>
          <a:endParaRPr lang="es-EC"/>
        </a:p>
      </dgm:t>
    </dgm:pt>
    <dgm:pt modelId="{4A9E3742-DEA8-4CD7-9437-CAFC8808C6D6}">
      <dgm:prSet phldrT="[Texto]"/>
      <dgm:spPr/>
      <dgm:t>
        <a:bodyPr/>
        <a:lstStyle/>
        <a:p>
          <a:r>
            <a:rPr lang="es-EC" dirty="0" smtClean="0"/>
            <a:t>Tradicional</a:t>
          </a:r>
          <a:endParaRPr lang="es-EC" dirty="0"/>
        </a:p>
      </dgm:t>
    </dgm:pt>
    <dgm:pt modelId="{8F916A9E-8450-443B-841E-71CE26E6BA1B}" type="parTrans" cxnId="{B3DEDA21-2C9F-4038-87C7-968572EABF9A}">
      <dgm:prSet/>
      <dgm:spPr/>
      <dgm:t>
        <a:bodyPr/>
        <a:lstStyle/>
        <a:p>
          <a:endParaRPr lang="es-EC"/>
        </a:p>
      </dgm:t>
    </dgm:pt>
    <dgm:pt modelId="{8BE6CD58-2C79-4B55-AE9A-CD6322039053}" type="sibTrans" cxnId="{B3DEDA21-2C9F-4038-87C7-968572EABF9A}">
      <dgm:prSet/>
      <dgm:spPr/>
      <dgm:t>
        <a:bodyPr/>
        <a:lstStyle/>
        <a:p>
          <a:endParaRPr lang="es-EC"/>
        </a:p>
      </dgm:t>
    </dgm:pt>
    <dgm:pt modelId="{1B828483-CC5D-46E6-AC25-6E688B4798BB}">
      <dgm:prSet phldrT="[Texto]"/>
      <dgm:spPr/>
      <dgm:t>
        <a:bodyPr/>
        <a:lstStyle/>
        <a:p>
          <a:r>
            <a:rPr lang="es-EC" dirty="0" smtClean="0"/>
            <a:t>Dinámico</a:t>
          </a:r>
          <a:endParaRPr lang="es-EC" dirty="0"/>
        </a:p>
      </dgm:t>
    </dgm:pt>
    <dgm:pt modelId="{36E86E29-894A-457B-B694-EDBDCDEE0F04}" type="parTrans" cxnId="{7684C588-DA09-467A-B288-7B0CD8DFE394}">
      <dgm:prSet/>
      <dgm:spPr/>
      <dgm:t>
        <a:bodyPr/>
        <a:lstStyle/>
        <a:p>
          <a:endParaRPr lang="es-EC"/>
        </a:p>
      </dgm:t>
    </dgm:pt>
    <dgm:pt modelId="{9E320C2F-4EB8-42BB-A1AD-FDE6FB5AFEA5}" type="sibTrans" cxnId="{7684C588-DA09-467A-B288-7B0CD8DFE394}">
      <dgm:prSet/>
      <dgm:spPr/>
      <dgm:t>
        <a:bodyPr/>
        <a:lstStyle/>
        <a:p>
          <a:endParaRPr lang="es-EC"/>
        </a:p>
      </dgm:t>
    </dgm:pt>
    <dgm:pt modelId="{D99DE588-B724-4195-BD2F-F8F93F1F321A}" type="pres">
      <dgm:prSet presAssocID="{C3CCA2BA-AE41-421C-BFE7-E8953288D5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C"/>
        </a:p>
      </dgm:t>
    </dgm:pt>
    <dgm:pt modelId="{D236ED44-6D2A-4495-8D54-09C843E419D2}" type="pres">
      <dgm:prSet presAssocID="{3B858B0A-2F60-4E2A-B1E8-BD1F8B07B160}" presName="hierRoot1" presStyleCnt="0"/>
      <dgm:spPr/>
    </dgm:pt>
    <dgm:pt modelId="{78FE8EB0-5861-4097-9C9A-C0D8F3F2F42B}" type="pres">
      <dgm:prSet presAssocID="{3B858B0A-2F60-4E2A-B1E8-BD1F8B07B160}" presName="composite" presStyleCnt="0"/>
      <dgm:spPr/>
    </dgm:pt>
    <dgm:pt modelId="{9D8C2EB5-C2ED-4DE8-94BB-99135504529A}" type="pres">
      <dgm:prSet presAssocID="{3B858B0A-2F60-4E2A-B1E8-BD1F8B07B160}" presName="background" presStyleLbl="node0" presStyleIdx="0" presStyleCnt="1"/>
      <dgm:spPr/>
    </dgm:pt>
    <dgm:pt modelId="{F6338F3F-1524-41C0-8B0C-0F6036FD99FA}" type="pres">
      <dgm:prSet presAssocID="{3B858B0A-2F60-4E2A-B1E8-BD1F8B07B160}" presName="text" presStyleLbl="fgAcc0" presStyleIdx="0" presStyleCnt="1" custScaleX="384777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07C65EFA-4457-4CF7-AE7A-CA19B88005BE}" type="pres">
      <dgm:prSet presAssocID="{3B858B0A-2F60-4E2A-B1E8-BD1F8B07B160}" presName="hierChild2" presStyleCnt="0"/>
      <dgm:spPr/>
    </dgm:pt>
    <dgm:pt modelId="{BBD4ECD6-EDFA-4380-AC5F-39A788E763A9}" type="pres">
      <dgm:prSet presAssocID="{8F916A9E-8450-443B-841E-71CE26E6BA1B}" presName="Name10" presStyleLbl="parChTrans1D2" presStyleIdx="0" presStyleCnt="2"/>
      <dgm:spPr/>
      <dgm:t>
        <a:bodyPr/>
        <a:lstStyle/>
        <a:p>
          <a:endParaRPr lang="es-EC"/>
        </a:p>
      </dgm:t>
    </dgm:pt>
    <dgm:pt modelId="{57ABB0E0-33A4-4873-95AB-BB83AEAEFAB0}" type="pres">
      <dgm:prSet presAssocID="{4A9E3742-DEA8-4CD7-9437-CAFC8808C6D6}" presName="hierRoot2" presStyleCnt="0"/>
      <dgm:spPr/>
    </dgm:pt>
    <dgm:pt modelId="{5F354B9F-BDE0-49C0-81AB-B693159E4643}" type="pres">
      <dgm:prSet presAssocID="{4A9E3742-DEA8-4CD7-9437-CAFC8808C6D6}" presName="composite2" presStyleCnt="0"/>
      <dgm:spPr/>
    </dgm:pt>
    <dgm:pt modelId="{83E81E7B-CE4E-46AE-9DDC-9EE63B227C3A}" type="pres">
      <dgm:prSet presAssocID="{4A9E3742-DEA8-4CD7-9437-CAFC8808C6D6}" presName="background2" presStyleLbl="node2" presStyleIdx="0" presStyleCnt="2"/>
      <dgm:spPr/>
    </dgm:pt>
    <dgm:pt modelId="{3AF47D25-ECBD-4BF1-B51C-368CD6F7E468}" type="pres">
      <dgm:prSet presAssocID="{4A9E3742-DEA8-4CD7-9437-CAFC8808C6D6}" presName="text2" presStyleLbl="fgAcc2" presStyleIdx="0" presStyleCnt="2" custScaleX="125113" custLinFactNeighborX="-7298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8DA59CF1-EA5C-459C-AB98-A41024C08698}" type="pres">
      <dgm:prSet presAssocID="{4A9E3742-DEA8-4CD7-9437-CAFC8808C6D6}" presName="hierChild3" presStyleCnt="0"/>
      <dgm:spPr/>
    </dgm:pt>
    <dgm:pt modelId="{1251EAF4-ACFA-4FB9-A5DE-7F4247AE8F02}" type="pres">
      <dgm:prSet presAssocID="{36E86E29-894A-457B-B694-EDBDCDEE0F04}" presName="Name10" presStyleLbl="parChTrans1D2" presStyleIdx="1" presStyleCnt="2"/>
      <dgm:spPr/>
      <dgm:t>
        <a:bodyPr/>
        <a:lstStyle/>
        <a:p>
          <a:endParaRPr lang="es-EC"/>
        </a:p>
      </dgm:t>
    </dgm:pt>
    <dgm:pt modelId="{F5D877AF-B89E-4FAB-BA26-FD7F1AC13B23}" type="pres">
      <dgm:prSet presAssocID="{1B828483-CC5D-46E6-AC25-6E688B4798BB}" presName="hierRoot2" presStyleCnt="0"/>
      <dgm:spPr/>
    </dgm:pt>
    <dgm:pt modelId="{1DC53F90-BCEF-4907-A766-E0365E8E9692}" type="pres">
      <dgm:prSet presAssocID="{1B828483-CC5D-46E6-AC25-6E688B4798BB}" presName="composite2" presStyleCnt="0"/>
      <dgm:spPr/>
    </dgm:pt>
    <dgm:pt modelId="{C43A8890-FFC3-46AB-A8C6-C4CDCAB62BA8}" type="pres">
      <dgm:prSet presAssocID="{1B828483-CC5D-46E6-AC25-6E688B4798BB}" presName="background2" presStyleLbl="node2" presStyleIdx="1" presStyleCnt="2"/>
      <dgm:spPr/>
    </dgm:pt>
    <dgm:pt modelId="{B13A996B-62E8-4156-A99E-D593EEFBA8A8}" type="pres">
      <dgm:prSet presAssocID="{1B828483-CC5D-46E6-AC25-6E688B4798BB}" presName="text2" presStyleLbl="fgAcc2" presStyleIdx="1" presStyleCnt="2" custScaleX="132875" custLinFactNeighborX="72602" custLinFactNeighborY="2430">
        <dgm:presLayoutVars>
          <dgm:chPref val="3"/>
        </dgm:presLayoutVars>
      </dgm:prSet>
      <dgm:spPr/>
      <dgm:t>
        <a:bodyPr/>
        <a:lstStyle/>
        <a:p>
          <a:endParaRPr lang="es-EC"/>
        </a:p>
      </dgm:t>
    </dgm:pt>
    <dgm:pt modelId="{ECE9BCCB-F31C-4357-AED4-7985D304E0BF}" type="pres">
      <dgm:prSet presAssocID="{1B828483-CC5D-46E6-AC25-6E688B4798BB}" presName="hierChild3" presStyleCnt="0"/>
      <dgm:spPr/>
    </dgm:pt>
  </dgm:ptLst>
  <dgm:cxnLst>
    <dgm:cxn modelId="{571D0C2E-F2AC-4F59-8EDC-6FFF89D36CC9}" type="presOf" srcId="{4A9E3742-DEA8-4CD7-9437-CAFC8808C6D6}" destId="{3AF47D25-ECBD-4BF1-B51C-368CD6F7E468}" srcOrd="0" destOrd="0" presId="urn:microsoft.com/office/officeart/2005/8/layout/hierarchy1"/>
    <dgm:cxn modelId="{F2603B2D-9C5B-4B34-8511-9E3ABFCF38DE}" srcId="{C3CCA2BA-AE41-421C-BFE7-E8953288D5D3}" destId="{3B858B0A-2F60-4E2A-B1E8-BD1F8B07B160}" srcOrd="0" destOrd="0" parTransId="{83127CA5-1976-4B17-9807-B2FC8C91A5D7}" sibTransId="{1D383650-D16D-4B4A-9018-B7A9F2CEF183}"/>
    <dgm:cxn modelId="{2AB2900C-C2C7-4214-9E8D-9D0F72449FC5}" type="presOf" srcId="{1B828483-CC5D-46E6-AC25-6E688B4798BB}" destId="{B13A996B-62E8-4156-A99E-D593EEFBA8A8}" srcOrd="0" destOrd="0" presId="urn:microsoft.com/office/officeart/2005/8/layout/hierarchy1"/>
    <dgm:cxn modelId="{7684C588-DA09-467A-B288-7B0CD8DFE394}" srcId="{3B858B0A-2F60-4E2A-B1E8-BD1F8B07B160}" destId="{1B828483-CC5D-46E6-AC25-6E688B4798BB}" srcOrd="1" destOrd="0" parTransId="{36E86E29-894A-457B-B694-EDBDCDEE0F04}" sibTransId="{9E320C2F-4EB8-42BB-A1AD-FDE6FB5AFEA5}"/>
    <dgm:cxn modelId="{26092669-A3AB-435D-A87B-25F075B7DA6E}" type="presOf" srcId="{36E86E29-894A-457B-B694-EDBDCDEE0F04}" destId="{1251EAF4-ACFA-4FB9-A5DE-7F4247AE8F02}" srcOrd="0" destOrd="0" presId="urn:microsoft.com/office/officeart/2005/8/layout/hierarchy1"/>
    <dgm:cxn modelId="{E74B0149-65FA-4F3E-A2ED-93317BDDF365}" type="presOf" srcId="{8F916A9E-8450-443B-841E-71CE26E6BA1B}" destId="{BBD4ECD6-EDFA-4380-AC5F-39A788E763A9}" srcOrd="0" destOrd="0" presId="urn:microsoft.com/office/officeart/2005/8/layout/hierarchy1"/>
    <dgm:cxn modelId="{16C3FDBE-C64A-448F-B8A4-A0CAA091BCD0}" type="presOf" srcId="{C3CCA2BA-AE41-421C-BFE7-E8953288D5D3}" destId="{D99DE588-B724-4195-BD2F-F8F93F1F321A}" srcOrd="0" destOrd="0" presId="urn:microsoft.com/office/officeart/2005/8/layout/hierarchy1"/>
    <dgm:cxn modelId="{5B24A17D-3676-4C36-9242-C54A9980E624}" type="presOf" srcId="{3B858B0A-2F60-4E2A-B1E8-BD1F8B07B160}" destId="{F6338F3F-1524-41C0-8B0C-0F6036FD99FA}" srcOrd="0" destOrd="0" presId="urn:microsoft.com/office/officeart/2005/8/layout/hierarchy1"/>
    <dgm:cxn modelId="{B3DEDA21-2C9F-4038-87C7-968572EABF9A}" srcId="{3B858B0A-2F60-4E2A-B1E8-BD1F8B07B160}" destId="{4A9E3742-DEA8-4CD7-9437-CAFC8808C6D6}" srcOrd="0" destOrd="0" parTransId="{8F916A9E-8450-443B-841E-71CE26E6BA1B}" sibTransId="{8BE6CD58-2C79-4B55-AE9A-CD6322039053}"/>
    <dgm:cxn modelId="{826A1D80-9C6C-4EF4-8C0E-D7859BFEEAA2}" type="presParOf" srcId="{D99DE588-B724-4195-BD2F-F8F93F1F321A}" destId="{D236ED44-6D2A-4495-8D54-09C843E419D2}" srcOrd="0" destOrd="0" presId="urn:microsoft.com/office/officeart/2005/8/layout/hierarchy1"/>
    <dgm:cxn modelId="{F3F777DF-319D-4045-B778-6A8F7E753BA7}" type="presParOf" srcId="{D236ED44-6D2A-4495-8D54-09C843E419D2}" destId="{78FE8EB0-5861-4097-9C9A-C0D8F3F2F42B}" srcOrd="0" destOrd="0" presId="urn:microsoft.com/office/officeart/2005/8/layout/hierarchy1"/>
    <dgm:cxn modelId="{00915DDE-CFF7-42FB-BC18-A05F226E04A8}" type="presParOf" srcId="{78FE8EB0-5861-4097-9C9A-C0D8F3F2F42B}" destId="{9D8C2EB5-C2ED-4DE8-94BB-99135504529A}" srcOrd="0" destOrd="0" presId="urn:microsoft.com/office/officeart/2005/8/layout/hierarchy1"/>
    <dgm:cxn modelId="{8D1D328C-9A85-4019-88EC-C216B73F98F8}" type="presParOf" srcId="{78FE8EB0-5861-4097-9C9A-C0D8F3F2F42B}" destId="{F6338F3F-1524-41C0-8B0C-0F6036FD99FA}" srcOrd="1" destOrd="0" presId="urn:microsoft.com/office/officeart/2005/8/layout/hierarchy1"/>
    <dgm:cxn modelId="{037085CE-08E9-4EE2-807B-E696C8FE2959}" type="presParOf" srcId="{D236ED44-6D2A-4495-8D54-09C843E419D2}" destId="{07C65EFA-4457-4CF7-AE7A-CA19B88005BE}" srcOrd="1" destOrd="0" presId="urn:microsoft.com/office/officeart/2005/8/layout/hierarchy1"/>
    <dgm:cxn modelId="{C85FDF97-9007-46D5-B117-493528FD3CB3}" type="presParOf" srcId="{07C65EFA-4457-4CF7-AE7A-CA19B88005BE}" destId="{BBD4ECD6-EDFA-4380-AC5F-39A788E763A9}" srcOrd="0" destOrd="0" presId="urn:microsoft.com/office/officeart/2005/8/layout/hierarchy1"/>
    <dgm:cxn modelId="{A8151C73-1B5B-4FFA-87F6-606711EEF5F5}" type="presParOf" srcId="{07C65EFA-4457-4CF7-AE7A-CA19B88005BE}" destId="{57ABB0E0-33A4-4873-95AB-BB83AEAEFAB0}" srcOrd="1" destOrd="0" presId="urn:microsoft.com/office/officeart/2005/8/layout/hierarchy1"/>
    <dgm:cxn modelId="{3053D9AE-F0C8-4555-85F7-21760B4B1B7E}" type="presParOf" srcId="{57ABB0E0-33A4-4873-95AB-BB83AEAEFAB0}" destId="{5F354B9F-BDE0-49C0-81AB-B693159E4643}" srcOrd="0" destOrd="0" presId="urn:microsoft.com/office/officeart/2005/8/layout/hierarchy1"/>
    <dgm:cxn modelId="{00D118D8-B8BE-4BCF-B8AC-B98202C93A4B}" type="presParOf" srcId="{5F354B9F-BDE0-49C0-81AB-B693159E4643}" destId="{83E81E7B-CE4E-46AE-9DDC-9EE63B227C3A}" srcOrd="0" destOrd="0" presId="urn:microsoft.com/office/officeart/2005/8/layout/hierarchy1"/>
    <dgm:cxn modelId="{88C31862-6DEC-4678-A295-366AE3B205FF}" type="presParOf" srcId="{5F354B9F-BDE0-49C0-81AB-B693159E4643}" destId="{3AF47D25-ECBD-4BF1-B51C-368CD6F7E468}" srcOrd="1" destOrd="0" presId="urn:microsoft.com/office/officeart/2005/8/layout/hierarchy1"/>
    <dgm:cxn modelId="{6BE1C490-4036-4437-BF9C-3000E6926625}" type="presParOf" srcId="{57ABB0E0-33A4-4873-95AB-BB83AEAEFAB0}" destId="{8DA59CF1-EA5C-459C-AB98-A41024C08698}" srcOrd="1" destOrd="0" presId="urn:microsoft.com/office/officeart/2005/8/layout/hierarchy1"/>
    <dgm:cxn modelId="{E28B3785-496C-4494-AF5E-C290044AF75E}" type="presParOf" srcId="{07C65EFA-4457-4CF7-AE7A-CA19B88005BE}" destId="{1251EAF4-ACFA-4FB9-A5DE-7F4247AE8F02}" srcOrd="2" destOrd="0" presId="urn:microsoft.com/office/officeart/2005/8/layout/hierarchy1"/>
    <dgm:cxn modelId="{0294A5A9-E008-4951-AD21-C19F3EEDAD7B}" type="presParOf" srcId="{07C65EFA-4457-4CF7-AE7A-CA19B88005BE}" destId="{F5D877AF-B89E-4FAB-BA26-FD7F1AC13B23}" srcOrd="3" destOrd="0" presId="urn:microsoft.com/office/officeart/2005/8/layout/hierarchy1"/>
    <dgm:cxn modelId="{8A7302FC-E09A-440C-AA7E-A41B71821DA2}" type="presParOf" srcId="{F5D877AF-B89E-4FAB-BA26-FD7F1AC13B23}" destId="{1DC53F90-BCEF-4907-A766-E0365E8E9692}" srcOrd="0" destOrd="0" presId="urn:microsoft.com/office/officeart/2005/8/layout/hierarchy1"/>
    <dgm:cxn modelId="{8B120186-A779-4017-8639-1CE1A5DF0B68}" type="presParOf" srcId="{1DC53F90-BCEF-4907-A766-E0365E8E9692}" destId="{C43A8890-FFC3-46AB-A8C6-C4CDCAB62BA8}" srcOrd="0" destOrd="0" presId="urn:microsoft.com/office/officeart/2005/8/layout/hierarchy1"/>
    <dgm:cxn modelId="{3C1351F8-F2A6-44B8-8B54-83625592A042}" type="presParOf" srcId="{1DC53F90-BCEF-4907-A766-E0365E8E9692}" destId="{B13A996B-62E8-4156-A99E-D593EEFBA8A8}" srcOrd="1" destOrd="0" presId="urn:microsoft.com/office/officeart/2005/8/layout/hierarchy1"/>
    <dgm:cxn modelId="{8966375B-6DAD-4341-9D55-7398AE0EECF2}" type="presParOf" srcId="{F5D877AF-B89E-4FAB-BA26-FD7F1AC13B23}" destId="{ECE9BCCB-F31C-4357-AED4-7985D304E0B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F1042-029A-46D2-A998-7352AF9892AF}">
      <dsp:nvSpPr>
        <dsp:cNvPr id="0" name=""/>
        <dsp:cNvSpPr/>
      </dsp:nvSpPr>
      <dsp:spPr>
        <a:xfrm rot="10800000">
          <a:off x="-1" y="1175"/>
          <a:ext cx="8846130" cy="3463159"/>
        </a:xfrm>
        <a:prstGeom prst="homePlate">
          <a:avLst/>
        </a:prstGeom>
        <a:solidFill>
          <a:srgbClr val="003300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4597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200" b="0" i="0" kern="1200" dirty="0" smtClean="0">
              <a:latin typeface="+mn-lt"/>
              <a:ea typeface="+mn-ea"/>
              <a:cs typeface="+mn-cs"/>
            </a:rPr>
            <a:t>Un emprendimiento es la iniciativa de un individuo que asume un riesgo económico o que invierte recursos con el objetivo de aprovechar una oportunidad que brinda el mercado generando un producto o servicio caracterizado por la innovación y el valor agregado </a:t>
          </a:r>
          <a:endParaRPr lang="es-EC" sz="3200" kern="1200" dirty="0"/>
        </a:p>
      </dsp:txBody>
      <dsp:txXfrm rot="10800000">
        <a:off x="865789" y="1175"/>
        <a:ext cx="7980340" cy="3463159"/>
      </dsp:txXfrm>
    </dsp:sp>
    <dsp:sp modelId="{94901451-D3EB-45E0-B0DC-A98F43D0BCD8}">
      <dsp:nvSpPr>
        <dsp:cNvPr id="0" name=""/>
        <dsp:cNvSpPr/>
      </dsp:nvSpPr>
      <dsp:spPr>
        <a:xfrm>
          <a:off x="0" y="1005155"/>
          <a:ext cx="1375696" cy="141418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4A343-BBB3-4B8F-8E79-F115BA923EC4}">
      <dsp:nvSpPr>
        <dsp:cNvPr id="0" name=""/>
        <dsp:cNvSpPr/>
      </dsp:nvSpPr>
      <dsp:spPr>
        <a:xfrm>
          <a:off x="1112376" y="1120"/>
          <a:ext cx="1184807" cy="11848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 smtClean="0"/>
            <a:t>IDEAR</a:t>
          </a:r>
          <a:endParaRPr lang="es-EC" sz="1600" kern="1200" dirty="0"/>
        </a:p>
      </dsp:txBody>
      <dsp:txXfrm>
        <a:off x="1285887" y="174631"/>
        <a:ext cx="837785" cy="837785"/>
      </dsp:txXfrm>
    </dsp:sp>
    <dsp:sp modelId="{191B82C2-5383-4C3F-9748-70BE2FC380A1}">
      <dsp:nvSpPr>
        <dsp:cNvPr id="0" name=""/>
        <dsp:cNvSpPr/>
      </dsp:nvSpPr>
      <dsp:spPr>
        <a:xfrm rot="2842003">
          <a:off x="2133076" y="981487"/>
          <a:ext cx="225872" cy="399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200" kern="1200" dirty="0"/>
        </a:p>
      </dsp:txBody>
      <dsp:txXfrm>
        <a:off x="2144009" y="1036535"/>
        <a:ext cx="158110" cy="239924"/>
      </dsp:txXfrm>
    </dsp:sp>
    <dsp:sp modelId="{166F598E-9782-41E0-B73C-A2CE414DBFC1}">
      <dsp:nvSpPr>
        <dsp:cNvPr id="0" name=""/>
        <dsp:cNvSpPr/>
      </dsp:nvSpPr>
      <dsp:spPr>
        <a:xfrm>
          <a:off x="1957260" y="1257801"/>
          <a:ext cx="1808893" cy="118480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 smtClean="0"/>
            <a:t>ESTRUCTURAR</a:t>
          </a:r>
          <a:endParaRPr lang="es-EC" sz="1600" kern="1200" dirty="0"/>
        </a:p>
      </dsp:txBody>
      <dsp:txXfrm>
        <a:off x="2222166" y="1431312"/>
        <a:ext cx="1279081" cy="837785"/>
      </dsp:txXfrm>
    </dsp:sp>
    <dsp:sp modelId="{F5E92E2B-14FA-40C1-B694-183449DBE61B}">
      <dsp:nvSpPr>
        <dsp:cNvPr id="0" name=""/>
        <dsp:cNvSpPr/>
      </dsp:nvSpPr>
      <dsp:spPr>
        <a:xfrm rot="7957997">
          <a:off x="2141736" y="2309645"/>
          <a:ext cx="225872" cy="399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200" kern="1200" dirty="0"/>
        </a:p>
      </dsp:txBody>
      <dsp:txXfrm rot="10800000">
        <a:off x="2198565" y="2364693"/>
        <a:ext cx="158110" cy="239924"/>
      </dsp:txXfrm>
    </dsp:sp>
    <dsp:sp modelId="{B6BD08EB-42F3-43A7-B7A5-E19A2E306BF3}">
      <dsp:nvSpPr>
        <dsp:cNvPr id="0" name=""/>
        <dsp:cNvSpPr/>
      </dsp:nvSpPr>
      <dsp:spPr>
        <a:xfrm>
          <a:off x="1112376" y="2514483"/>
          <a:ext cx="1184807" cy="118480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 smtClean="0"/>
            <a:t>VALIDAR</a:t>
          </a:r>
          <a:endParaRPr lang="es-EC" sz="1600" kern="1200" dirty="0"/>
        </a:p>
      </dsp:txBody>
      <dsp:txXfrm>
        <a:off x="1285887" y="2687994"/>
        <a:ext cx="837785" cy="837785"/>
      </dsp:txXfrm>
    </dsp:sp>
    <dsp:sp modelId="{646FA9A4-FDEA-4D4F-B2B0-AF11EE64438E}">
      <dsp:nvSpPr>
        <dsp:cNvPr id="0" name=""/>
        <dsp:cNvSpPr/>
      </dsp:nvSpPr>
      <dsp:spPr>
        <a:xfrm rot="13500000">
          <a:off x="925734" y="2284893"/>
          <a:ext cx="313976" cy="399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200" kern="1200" dirty="0"/>
        </a:p>
      </dsp:txBody>
      <dsp:txXfrm rot="10800000">
        <a:off x="1006133" y="2398169"/>
        <a:ext cx="219783" cy="239924"/>
      </dsp:txXfrm>
    </dsp:sp>
    <dsp:sp modelId="{19009958-A87A-4C31-B15A-F6EA0BCC5D6D}">
      <dsp:nvSpPr>
        <dsp:cNvPr id="0" name=""/>
        <dsp:cNvSpPr/>
      </dsp:nvSpPr>
      <dsp:spPr>
        <a:xfrm>
          <a:off x="-144304" y="1257801"/>
          <a:ext cx="1184807" cy="118480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kern="1200" dirty="0" smtClean="0"/>
            <a:t>PIVOTAR</a:t>
          </a:r>
          <a:endParaRPr lang="es-EC" sz="1600" kern="1200" dirty="0"/>
        </a:p>
      </dsp:txBody>
      <dsp:txXfrm>
        <a:off x="29207" y="1431312"/>
        <a:ext cx="837785" cy="837785"/>
      </dsp:txXfrm>
    </dsp:sp>
    <dsp:sp modelId="{CA58C715-4F39-49F6-B351-3E4E506D61CF}">
      <dsp:nvSpPr>
        <dsp:cNvPr id="0" name=""/>
        <dsp:cNvSpPr/>
      </dsp:nvSpPr>
      <dsp:spPr>
        <a:xfrm rot="18900000">
          <a:off x="913168" y="1028211"/>
          <a:ext cx="313976" cy="399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200" kern="1200" dirty="0"/>
        </a:p>
      </dsp:txBody>
      <dsp:txXfrm>
        <a:off x="926962" y="1141487"/>
        <a:ext cx="219783" cy="239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1EAF4-ACFA-4FB9-A5DE-7F4247AE8F02}">
      <dsp:nvSpPr>
        <dsp:cNvPr id="0" name=""/>
        <dsp:cNvSpPr/>
      </dsp:nvSpPr>
      <dsp:spPr>
        <a:xfrm>
          <a:off x="5383262" y="1179942"/>
          <a:ext cx="2715469" cy="541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020"/>
              </a:lnTo>
              <a:lnTo>
                <a:pt x="2715469" y="369020"/>
              </a:lnTo>
              <a:lnTo>
                <a:pt x="2715469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4ECD6-EDFA-4380-AC5F-39A788E763A9}">
      <dsp:nvSpPr>
        <dsp:cNvPr id="0" name=""/>
        <dsp:cNvSpPr/>
      </dsp:nvSpPr>
      <dsp:spPr>
        <a:xfrm>
          <a:off x="2588688" y="1179942"/>
          <a:ext cx="2794573" cy="541003"/>
        </a:xfrm>
        <a:custGeom>
          <a:avLst/>
          <a:gdLst/>
          <a:ahLst/>
          <a:cxnLst/>
          <a:rect l="0" t="0" r="0" b="0"/>
          <a:pathLst>
            <a:path>
              <a:moveTo>
                <a:pt x="2794573" y="0"/>
              </a:moveTo>
              <a:lnTo>
                <a:pt x="2794573" y="369020"/>
              </a:lnTo>
              <a:lnTo>
                <a:pt x="0" y="369020"/>
              </a:lnTo>
              <a:lnTo>
                <a:pt x="0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C2EB5-C2ED-4DE8-94BB-99135504529A}">
      <dsp:nvSpPr>
        <dsp:cNvPr id="0" name=""/>
        <dsp:cNvSpPr/>
      </dsp:nvSpPr>
      <dsp:spPr>
        <a:xfrm>
          <a:off x="1811604" y="1076"/>
          <a:ext cx="7143315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38F3F-1524-41C0-8B0C-0F6036FD99FA}">
      <dsp:nvSpPr>
        <dsp:cNvPr id="0" name=""/>
        <dsp:cNvSpPr/>
      </dsp:nvSpPr>
      <dsp:spPr>
        <a:xfrm>
          <a:off x="2017879" y="197038"/>
          <a:ext cx="7143315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Tipos de emprendimiento</a:t>
          </a:r>
          <a:endParaRPr lang="es-EC" sz="3500" kern="1200" dirty="0"/>
        </a:p>
      </dsp:txBody>
      <dsp:txXfrm>
        <a:off x="2052407" y="231566"/>
        <a:ext cx="7074259" cy="1109810"/>
      </dsp:txXfrm>
    </dsp:sp>
    <dsp:sp modelId="{83E81E7B-CE4E-46AE-9DDC-9EE63B227C3A}">
      <dsp:nvSpPr>
        <dsp:cNvPr id="0" name=""/>
        <dsp:cNvSpPr/>
      </dsp:nvSpPr>
      <dsp:spPr>
        <a:xfrm>
          <a:off x="1427338" y="1720945"/>
          <a:ext cx="23227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47D25-ECBD-4BF1-B51C-368CD6F7E468}">
      <dsp:nvSpPr>
        <dsp:cNvPr id="0" name=""/>
        <dsp:cNvSpPr/>
      </dsp:nvSpPr>
      <dsp:spPr>
        <a:xfrm>
          <a:off x="1633613" y="1916907"/>
          <a:ext cx="23227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Tradicional</a:t>
          </a:r>
          <a:endParaRPr lang="es-EC" sz="3500" kern="1200" dirty="0"/>
        </a:p>
      </dsp:txBody>
      <dsp:txXfrm>
        <a:off x="1668141" y="1951435"/>
        <a:ext cx="2253644" cy="1109810"/>
      </dsp:txXfrm>
    </dsp:sp>
    <dsp:sp modelId="{C43A8890-FFC3-46AB-A8C6-C4CDCAB62BA8}">
      <dsp:nvSpPr>
        <dsp:cNvPr id="0" name=""/>
        <dsp:cNvSpPr/>
      </dsp:nvSpPr>
      <dsp:spPr>
        <a:xfrm>
          <a:off x="6865330" y="1720945"/>
          <a:ext cx="24668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996B-62E8-4156-A99E-D593EEFBA8A8}">
      <dsp:nvSpPr>
        <dsp:cNvPr id="0" name=""/>
        <dsp:cNvSpPr/>
      </dsp:nvSpPr>
      <dsp:spPr>
        <a:xfrm>
          <a:off x="7071606" y="1916907"/>
          <a:ext cx="24668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Dinámico</a:t>
          </a:r>
          <a:endParaRPr lang="es-EC" sz="3500" kern="1200" dirty="0"/>
        </a:p>
      </dsp:txBody>
      <dsp:txXfrm>
        <a:off x="7106134" y="1951435"/>
        <a:ext cx="2397744" cy="1109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1EAF4-ACFA-4FB9-A5DE-7F4247AE8F02}">
      <dsp:nvSpPr>
        <dsp:cNvPr id="0" name=""/>
        <dsp:cNvSpPr/>
      </dsp:nvSpPr>
      <dsp:spPr>
        <a:xfrm>
          <a:off x="5383262" y="1179942"/>
          <a:ext cx="2715469" cy="541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020"/>
              </a:lnTo>
              <a:lnTo>
                <a:pt x="2715469" y="369020"/>
              </a:lnTo>
              <a:lnTo>
                <a:pt x="2715469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4ECD6-EDFA-4380-AC5F-39A788E763A9}">
      <dsp:nvSpPr>
        <dsp:cNvPr id="0" name=""/>
        <dsp:cNvSpPr/>
      </dsp:nvSpPr>
      <dsp:spPr>
        <a:xfrm>
          <a:off x="2588688" y="1179942"/>
          <a:ext cx="2794573" cy="541003"/>
        </a:xfrm>
        <a:custGeom>
          <a:avLst/>
          <a:gdLst/>
          <a:ahLst/>
          <a:cxnLst/>
          <a:rect l="0" t="0" r="0" b="0"/>
          <a:pathLst>
            <a:path>
              <a:moveTo>
                <a:pt x="2794573" y="0"/>
              </a:moveTo>
              <a:lnTo>
                <a:pt x="2794573" y="369020"/>
              </a:lnTo>
              <a:lnTo>
                <a:pt x="0" y="369020"/>
              </a:lnTo>
              <a:lnTo>
                <a:pt x="0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C2EB5-C2ED-4DE8-94BB-99135504529A}">
      <dsp:nvSpPr>
        <dsp:cNvPr id="0" name=""/>
        <dsp:cNvSpPr/>
      </dsp:nvSpPr>
      <dsp:spPr>
        <a:xfrm>
          <a:off x="1811604" y="1076"/>
          <a:ext cx="7143315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38F3F-1524-41C0-8B0C-0F6036FD99FA}">
      <dsp:nvSpPr>
        <dsp:cNvPr id="0" name=""/>
        <dsp:cNvSpPr/>
      </dsp:nvSpPr>
      <dsp:spPr>
        <a:xfrm>
          <a:off x="2017879" y="197038"/>
          <a:ext cx="7143315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Tipos de emprendimiento</a:t>
          </a:r>
          <a:endParaRPr lang="es-EC" sz="3500" kern="1200" dirty="0"/>
        </a:p>
      </dsp:txBody>
      <dsp:txXfrm>
        <a:off x="2052407" y="231566"/>
        <a:ext cx="7074259" cy="1109810"/>
      </dsp:txXfrm>
    </dsp:sp>
    <dsp:sp modelId="{83E81E7B-CE4E-46AE-9DDC-9EE63B227C3A}">
      <dsp:nvSpPr>
        <dsp:cNvPr id="0" name=""/>
        <dsp:cNvSpPr/>
      </dsp:nvSpPr>
      <dsp:spPr>
        <a:xfrm>
          <a:off x="1427338" y="1720945"/>
          <a:ext cx="23227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47D25-ECBD-4BF1-B51C-368CD6F7E468}">
      <dsp:nvSpPr>
        <dsp:cNvPr id="0" name=""/>
        <dsp:cNvSpPr/>
      </dsp:nvSpPr>
      <dsp:spPr>
        <a:xfrm>
          <a:off x="1633613" y="1916907"/>
          <a:ext cx="23227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Tradicional</a:t>
          </a:r>
          <a:endParaRPr lang="es-EC" sz="3500" kern="1200" dirty="0"/>
        </a:p>
      </dsp:txBody>
      <dsp:txXfrm>
        <a:off x="1668141" y="1951435"/>
        <a:ext cx="2253644" cy="1109810"/>
      </dsp:txXfrm>
    </dsp:sp>
    <dsp:sp modelId="{C43A8890-FFC3-46AB-A8C6-C4CDCAB62BA8}">
      <dsp:nvSpPr>
        <dsp:cNvPr id="0" name=""/>
        <dsp:cNvSpPr/>
      </dsp:nvSpPr>
      <dsp:spPr>
        <a:xfrm>
          <a:off x="6865330" y="1720945"/>
          <a:ext cx="24668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996B-62E8-4156-A99E-D593EEFBA8A8}">
      <dsp:nvSpPr>
        <dsp:cNvPr id="0" name=""/>
        <dsp:cNvSpPr/>
      </dsp:nvSpPr>
      <dsp:spPr>
        <a:xfrm>
          <a:off x="7071606" y="1916907"/>
          <a:ext cx="24668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Dinámico</a:t>
          </a:r>
          <a:endParaRPr lang="es-EC" sz="3500" kern="1200" dirty="0"/>
        </a:p>
      </dsp:txBody>
      <dsp:txXfrm>
        <a:off x="7106134" y="1951435"/>
        <a:ext cx="2397744" cy="11098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1EAF4-ACFA-4FB9-A5DE-7F4247AE8F02}">
      <dsp:nvSpPr>
        <dsp:cNvPr id="0" name=""/>
        <dsp:cNvSpPr/>
      </dsp:nvSpPr>
      <dsp:spPr>
        <a:xfrm>
          <a:off x="5383262" y="1179942"/>
          <a:ext cx="2715469" cy="541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020"/>
              </a:lnTo>
              <a:lnTo>
                <a:pt x="2715469" y="369020"/>
              </a:lnTo>
              <a:lnTo>
                <a:pt x="2715469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4ECD6-EDFA-4380-AC5F-39A788E763A9}">
      <dsp:nvSpPr>
        <dsp:cNvPr id="0" name=""/>
        <dsp:cNvSpPr/>
      </dsp:nvSpPr>
      <dsp:spPr>
        <a:xfrm>
          <a:off x="2588688" y="1179942"/>
          <a:ext cx="2794573" cy="541003"/>
        </a:xfrm>
        <a:custGeom>
          <a:avLst/>
          <a:gdLst/>
          <a:ahLst/>
          <a:cxnLst/>
          <a:rect l="0" t="0" r="0" b="0"/>
          <a:pathLst>
            <a:path>
              <a:moveTo>
                <a:pt x="2794573" y="0"/>
              </a:moveTo>
              <a:lnTo>
                <a:pt x="2794573" y="369020"/>
              </a:lnTo>
              <a:lnTo>
                <a:pt x="0" y="369020"/>
              </a:lnTo>
              <a:lnTo>
                <a:pt x="0" y="5410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C2EB5-C2ED-4DE8-94BB-99135504529A}">
      <dsp:nvSpPr>
        <dsp:cNvPr id="0" name=""/>
        <dsp:cNvSpPr/>
      </dsp:nvSpPr>
      <dsp:spPr>
        <a:xfrm>
          <a:off x="1811604" y="1076"/>
          <a:ext cx="7143315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38F3F-1524-41C0-8B0C-0F6036FD99FA}">
      <dsp:nvSpPr>
        <dsp:cNvPr id="0" name=""/>
        <dsp:cNvSpPr/>
      </dsp:nvSpPr>
      <dsp:spPr>
        <a:xfrm>
          <a:off x="2017879" y="197038"/>
          <a:ext cx="7143315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Tipos de emprendimiento</a:t>
          </a:r>
          <a:endParaRPr lang="es-EC" sz="3500" kern="1200" dirty="0"/>
        </a:p>
      </dsp:txBody>
      <dsp:txXfrm>
        <a:off x="2052407" y="231566"/>
        <a:ext cx="7074259" cy="1109810"/>
      </dsp:txXfrm>
    </dsp:sp>
    <dsp:sp modelId="{83E81E7B-CE4E-46AE-9DDC-9EE63B227C3A}">
      <dsp:nvSpPr>
        <dsp:cNvPr id="0" name=""/>
        <dsp:cNvSpPr/>
      </dsp:nvSpPr>
      <dsp:spPr>
        <a:xfrm>
          <a:off x="1427338" y="1720945"/>
          <a:ext cx="23227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47D25-ECBD-4BF1-B51C-368CD6F7E468}">
      <dsp:nvSpPr>
        <dsp:cNvPr id="0" name=""/>
        <dsp:cNvSpPr/>
      </dsp:nvSpPr>
      <dsp:spPr>
        <a:xfrm>
          <a:off x="1633613" y="1916907"/>
          <a:ext cx="23227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Tradicional</a:t>
          </a:r>
          <a:endParaRPr lang="es-EC" sz="3500" kern="1200" dirty="0"/>
        </a:p>
      </dsp:txBody>
      <dsp:txXfrm>
        <a:off x="1668141" y="1951435"/>
        <a:ext cx="2253644" cy="1109810"/>
      </dsp:txXfrm>
    </dsp:sp>
    <dsp:sp modelId="{C43A8890-FFC3-46AB-A8C6-C4CDCAB62BA8}">
      <dsp:nvSpPr>
        <dsp:cNvPr id="0" name=""/>
        <dsp:cNvSpPr/>
      </dsp:nvSpPr>
      <dsp:spPr>
        <a:xfrm>
          <a:off x="6865330" y="1720945"/>
          <a:ext cx="2466800" cy="1178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A996B-62E8-4156-A99E-D593EEFBA8A8}">
      <dsp:nvSpPr>
        <dsp:cNvPr id="0" name=""/>
        <dsp:cNvSpPr/>
      </dsp:nvSpPr>
      <dsp:spPr>
        <a:xfrm>
          <a:off x="7071606" y="1916907"/>
          <a:ext cx="2466800" cy="1178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500" kern="1200" dirty="0" smtClean="0"/>
            <a:t>Dinámico</a:t>
          </a:r>
          <a:endParaRPr lang="es-EC" sz="3500" kern="1200" dirty="0"/>
        </a:p>
      </dsp:txBody>
      <dsp:txXfrm>
        <a:off x="7106134" y="1951435"/>
        <a:ext cx="2397744" cy="1109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C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FBAAFBD-EA0E-40A7-A782-9657BF913001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C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C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E23194-5CBD-486A-85BA-B0DC00C8F019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2234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El éxito depende del emprendedor</a:t>
            </a:r>
          </a:p>
          <a:p>
            <a:r>
              <a:rPr lang="es-EC" dirty="0" smtClean="0"/>
              <a:t>Lo realmente importante es el emprendedor</a:t>
            </a:r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02EF5-8EA7-44D0-9B13-EA660FFD16E9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77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El proceso para expandir</a:t>
            </a:r>
            <a:r>
              <a:rPr lang="es-EC" baseline="0" dirty="0" smtClean="0"/>
              <a:t> paulatinamente nuestra zona de confort es exponernos continuamente a nuevas experiencias con las que nos sintamos cómodos y a partir de ello seguir creciendo.</a:t>
            </a:r>
          </a:p>
          <a:p>
            <a:endParaRPr lang="es-EC" baseline="0" dirty="0" smtClean="0"/>
          </a:p>
          <a:p>
            <a:r>
              <a:rPr lang="es-EC" baseline="0" dirty="0" smtClean="0"/>
              <a:t>Tomar riesgos calculados.</a:t>
            </a:r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02EF5-8EA7-44D0-9B13-EA660FFD16E9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187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8929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62697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13494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87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890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9830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2708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0824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41769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0894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252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0" y="137430"/>
            <a:ext cx="1107459" cy="678999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684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DC27-B4D2-4A37-93DA-99F5F2AEC1E6}" type="datetimeFigureOut">
              <a:rPr lang="es-EC" smtClean="0"/>
              <a:pPr/>
              <a:t>30/5/2020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BD1B8-A2B1-4138-966E-6C6B9C9394EA}" type="slidenum">
              <a:rPr lang="es-EC" smtClean="0"/>
              <a:pPr/>
              <a:t>‹Nº›</a:t>
            </a:fld>
            <a:endParaRPr lang="es-EC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124" y="6026149"/>
            <a:ext cx="1211764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72576" y="16530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C" dirty="0" smtClean="0"/>
              <a:t>Curso Certificado </a:t>
            </a:r>
            <a:br>
              <a:rPr lang="es-EC" dirty="0" smtClean="0"/>
            </a:br>
            <a:r>
              <a:rPr lang="es-EC" dirty="0"/>
              <a:t/>
            </a:r>
            <a:br>
              <a:rPr lang="es-EC" dirty="0"/>
            </a:br>
            <a:r>
              <a:rPr lang="es-EC" dirty="0" smtClean="0"/>
              <a:t>Cultura Emprendedora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2"/>
          <a:stretch/>
        </p:blipFill>
        <p:spPr>
          <a:xfrm>
            <a:off x="-2830" y="5268394"/>
            <a:ext cx="12222552" cy="15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37056" t="44318" r="19713" b="42235"/>
          <a:stretch>
            <a:fillRect/>
          </a:stretch>
        </p:blipFill>
        <p:spPr bwMode="auto">
          <a:xfrm>
            <a:off x="2673927" y="415638"/>
            <a:ext cx="6664036" cy="116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>
            <a:stCxn id="47106" idx="0"/>
          </p:cNvCxnSpPr>
          <p:nvPr/>
        </p:nvCxnSpPr>
        <p:spPr>
          <a:xfrm rot="16200000" flipH="1">
            <a:off x="3286991" y="3134591"/>
            <a:ext cx="5458689" cy="20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15" name="Picture 11" descr="Resultado de imagen para ferretería de barr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877" y="2202653"/>
            <a:ext cx="3613784" cy="2407228"/>
          </a:xfrm>
          <a:prstGeom prst="rect">
            <a:avLst/>
          </a:prstGeom>
          <a:noFill/>
        </p:spPr>
      </p:pic>
      <p:grpSp>
        <p:nvGrpSpPr>
          <p:cNvPr id="30" name="29 Grupo"/>
          <p:cNvGrpSpPr/>
          <p:nvPr/>
        </p:nvGrpSpPr>
        <p:grpSpPr>
          <a:xfrm>
            <a:off x="6655636" y="2693422"/>
            <a:ext cx="4649066" cy="903120"/>
            <a:chOff x="6667211" y="3591357"/>
            <a:chExt cx="4649066" cy="903120"/>
          </a:xfrm>
        </p:grpSpPr>
        <p:pic>
          <p:nvPicPr>
            <p:cNvPr id="47117" name="Picture 13" descr="Resultado de imagen para kiwi centro ferretero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211" y="3607667"/>
              <a:ext cx="1908753" cy="886810"/>
            </a:xfrm>
            <a:prstGeom prst="rect">
              <a:avLst/>
            </a:prstGeom>
            <a:noFill/>
          </p:spPr>
        </p:pic>
        <p:pic>
          <p:nvPicPr>
            <p:cNvPr id="47119" name="Picture 15" descr="Resultado de imagen para ferrisariato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77902" y="3591357"/>
              <a:ext cx="2238375" cy="752476"/>
            </a:xfrm>
            <a:prstGeom prst="rect">
              <a:avLst/>
            </a:prstGeom>
            <a:noFill/>
          </p:spPr>
        </p:pic>
      </p:grpSp>
      <p:sp>
        <p:nvSpPr>
          <p:cNvPr id="2" name="Rectángulo 1"/>
          <p:cNvSpPr/>
          <p:nvPr/>
        </p:nvSpPr>
        <p:spPr>
          <a:xfrm>
            <a:off x="729205" y="5069711"/>
            <a:ext cx="10613985" cy="149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Ahora vemos el caso de una ferretería. Que hace que un negocio crezca en el tiempo y abra nuevas sucursales y franquicias?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87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37056" t="44318" r="19713" b="42235"/>
          <a:stretch>
            <a:fillRect/>
          </a:stretch>
        </p:blipFill>
        <p:spPr bwMode="auto">
          <a:xfrm>
            <a:off x="2673927" y="415638"/>
            <a:ext cx="6664036" cy="116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>
            <a:stCxn id="47106" idx="0"/>
          </p:cNvCxnSpPr>
          <p:nvPr/>
        </p:nvCxnSpPr>
        <p:spPr>
          <a:xfrm rot="16200000" flipH="1">
            <a:off x="3286991" y="3134591"/>
            <a:ext cx="5458689" cy="20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15 Imagen"/>
          <p:cNvPicPr/>
          <p:nvPr/>
        </p:nvPicPr>
        <p:blipFill>
          <a:blip r:embed="rId3"/>
          <a:srcRect l="11199" t="36858" r="47397" b="14804"/>
          <a:stretch>
            <a:fillRect/>
          </a:stretch>
        </p:blipFill>
        <p:spPr bwMode="auto">
          <a:xfrm>
            <a:off x="1283195" y="2138641"/>
            <a:ext cx="3281795" cy="232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30 Grupo"/>
          <p:cNvGrpSpPr/>
          <p:nvPr/>
        </p:nvGrpSpPr>
        <p:grpSpPr>
          <a:xfrm>
            <a:off x="6285365" y="2462182"/>
            <a:ext cx="5365606" cy="1365600"/>
            <a:chOff x="6563158" y="4933951"/>
            <a:chExt cx="5365606" cy="1365600"/>
          </a:xfrm>
        </p:grpSpPr>
        <p:pic>
          <p:nvPicPr>
            <p:cNvPr id="18" name="17 Imagen" descr="Resultado de imagen para crepes &amp; waffles"/>
            <p:cNvPicPr/>
            <p:nvPr/>
          </p:nvPicPr>
          <p:blipFill>
            <a:blip r:embed="rId4" cstate="print"/>
            <a:srcRect l="17980" r="17732" b="1020"/>
            <a:stretch>
              <a:fillRect/>
            </a:stretch>
          </p:blipFill>
          <p:spPr bwMode="auto">
            <a:xfrm>
              <a:off x="6563158" y="4933951"/>
              <a:ext cx="752042" cy="732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19 Imagen"/>
            <p:cNvPicPr/>
            <p:nvPr/>
          </p:nvPicPr>
          <p:blipFill>
            <a:blip r:embed="rId5"/>
            <a:srcRect l="22906" t="53777" r="58805" b="35045"/>
            <a:stretch>
              <a:fillRect/>
            </a:stretch>
          </p:blipFill>
          <p:spPr bwMode="auto">
            <a:xfrm>
              <a:off x="7645066" y="4970046"/>
              <a:ext cx="1030523" cy="353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21 Imagen" descr="Resultado de imagen para los motes de la magdalena"/>
            <p:cNvPicPr/>
            <p:nvPr/>
          </p:nvPicPr>
          <p:blipFill>
            <a:blip r:embed="rId6"/>
            <a:srcRect t="11931" b="15326"/>
            <a:stretch>
              <a:fillRect/>
            </a:stretch>
          </p:blipFill>
          <p:spPr bwMode="auto">
            <a:xfrm>
              <a:off x="7467681" y="5411643"/>
              <a:ext cx="1357664" cy="559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23 Imagen"/>
            <p:cNvPicPr/>
            <p:nvPr/>
          </p:nvPicPr>
          <p:blipFill>
            <a:blip r:embed="rId7" cstate="print"/>
            <a:srcRect l="22325" t="44548" r="58278" b="23666"/>
            <a:stretch>
              <a:fillRect/>
            </a:stretch>
          </p:blipFill>
          <p:spPr bwMode="auto">
            <a:xfrm>
              <a:off x="9001118" y="5033800"/>
              <a:ext cx="752483" cy="771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24 Imagen"/>
            <p:cNvPicPr/>
            <p:nvPr/>
          </p:nvPicPr>
          <p:blipFill>
            <a:blip r:embed="rId8"/>
            <a:srcRect l="24780" t="54525" r="60513" b="28074"/>
            <a:stretch>
              <a:fillRect/>
            </a:stretch>
          </p:blipFill>
          <p:spPr bwMode="auto">
            <a:xfrm>
              <a:off x="9963746" y="4997334"/>
              <a:ext cx="826618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26 Imagen"/>
            <p:cNvPicPr/>
            <p:nvPr/>
          </p:nvPicPr>
          <p:blipFill>
            <a:blip r:embed="rId9"/>
            <a:srcRect l="25170" t="47796" r="61165" b="28306"/>
            <a:stretch>
              <a:fillRect/>
            </a:stretch>
          </p:blipFill>
          <p:spPr bwMode="auto">
            <a:xfrm>
              <a:off x="9909879" y="5546086"/>
              <a:ext cx="768096" cy="753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27 Imagen" descr="Resultado de imagen para los hot dog de la gonzalez suarez"/>
            <p:cNvPicPr/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032120" y="5278526"/>
              <a:ext cx="896644" cy="471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Rectángulo 1"/>
          <p:cNvSpPr/>
          <p:nvPr/>
        </p:nvSpPr>
        <p:spPr>
          <a:xfrm>
            <a:off x="925975" y="4791919"/>
            <a:ext cx="9803757" cy="1759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Lo mismo con los restaurantes. Como </a:t>
            </a:r>
            <a:r>
              <a:rPr lang="es-419" dirty="0" smtClean="0"/>
              <a:t>podemos ver, </a:t>
            </a:r>
            <a:r>
              <a:rPr lang="es-419" dirty="0" smtClean="0"/>
              <a:t>tener un negocio dinámico o tradicional no depende del producto o servicio que ofertamos, sino de como </a:t>
            </a:r>
            <a:r>
              <a:rPr lang="es-419" dirty="0" smtClean="0"/>
              <a:t>planificamos nuestro </a:t>
            </a:r>
            <a:r>
              <a:rPr lang="es-419" dirty="0" smtClean="0"/>
              <a:t>MODELO DE NEGOCIO.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08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Cualidades de un emprendedor</a:t>
            </a:r>
            <a:endParaRPr lang="es-EC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5124"/>
            <a:ext cx="5160403" cy="361228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572106" y="2403535"/>
            <a:ext cx="5024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dirty="0" smtClean="0"/>
              <a:t>Perseverancia</a:t>
            </a:r>
            <a:endParaRPr lang="es-EC" sz="3200" dirty="0"/>
          </a:p>
        </p:txBody>
      </p:sp>
      <p:sp>
        <p:nvSpPr>
          <p:cNvPr id="3" name="Rectángulo 2"/>
          <p:cNvSpPr/>
          <p:nvPr/>
        </p:nvSpPr>
        <p:spPr>
          <a:xfrm>
            <a:off x="6701742" y="3264061"/>
            <a:ext cx="5011838" cy="2615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La perseverancia es clave para emprender, ya que el camino de los emprendedores está lleno de problemas y errores, solo aquellos que aprenden de sus errores, mejoran sus modelos de negocios y lo vuelven a intentar son aquellos que alcanzan sus metas.</a:t>
            </a:r>
          </a:p>
          <a:p>
            <a:pPr algn="ctr"/>
            <a:endParaRPr lang="es-419" dirty="0"/>
          </a:p>
          <a:p>
            <a:pPr algn="ctr"/>
            <a:r>
              <a:rPr lang="es-419" dirty="0" smtClean="0"/>
              <a:t>Que tan perseverantes somos?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Cualidades de un emprendedor</a:t>
            </a:r>
            <a:endParaRPr lang="es-EC" dirty="0"/>
          </a:p>
        </p:txBody>
      </p:sp>
      <p:sp>
        <p:nvSpPr>
          <p:cNvPr id="3" name="2 Rectángulo"/>
          <p:cNvSpPr/>
          <p:nvPr/>
        </p:nvSpPr>
        <p:spPr>
          <a:xfrm>
            <a:off x="6331527" y="2133602"/>
            <a:ext cx="44750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3600" b="1" dirty="0" smtClean="0"/>
              <a:t> “El descubrimiento más grande de todos es que una persona puede cambiar si cambia su actitud”</a:t>
            </a:r>
          </a:p>
          <a:p>
            <a:pPr algn="r"/>
            <a:r>
              <a:rPr lang="es-EC" i="1" dirty="0" smtClean="0"/>
              <a:t>Oprah Winfrey</a:t>
            </a:r>
            <a:endParaRPr lang="es-EC" sz="12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00" y="2003808"/>
            <a:ext cx="4412214" cy="294357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65813" y="5474825"/>
            <a:ext cx="8981954" cy="856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Otra cualidad de un buen emprendedor es: LA BUENA ACTITUD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6926" y="123606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C" dirty="0" smtClean="0"/>
              <a:t>¿Existe una edad para emprender?</a:t>
            </a:r>
            <a:br>
              <a:rPr lang="es-EC" dirty="0" smtClean="0"/>
            </a:br>
            <a:r>
              <a:rPr lang="es-EC" dirty="0" smtClean="0"/>
              <a:t/>
            </a:r>
            <a:br>
              <a:rPr lang="es-EC" dirty="0" smtClean="0"/>
            </a:br>
            <a:endParaRPr lang="es-EC" dirty="0"/>
          </a:p>
        </p:txBody>
      </p:sp>
      <p:pic>
        <p:nvPicPr>
          <p:cNvPr id="4" name="Picture 4" descr="https://lh6.googleusercontent.com/-Tcz9jkWy01I/U_8oV6qbv_I/AAAAAAAASKQ/vhuZMB-4N3k/s512/edad-para-emprender.png"/>
          <p:cNvPicPr>
            <a:picLocks noChangeAspect="1" noChangeArrowheads="1"/>
          </p:cNvPicPr>
          <p:nvPr/>
        </p:nvPicPr>
        <p:blipFill>
          <a:blip r:embed="rId2" cstate="print"/>
          <a:srcRect b="17285"/>
          <a:stretch>
            <a:fillRect/>
          </a:stretch>
        </p:blipFill>
        <p:spPr bwMode="auto">
          <a:xfrm>
            <a:off x="726926" y="2141849"/>
            <a:ext cx="4698332" cy="3376926"/>
          </a:xfrm>
          <a:prstGeom prst="rect">
            <a:avLst/>
          </a:prstGeom>
          <a:noFill/>
        </p:spPr>
      </p:pic>
      <p:pic>
        <p:nvPicPr>
          <p:cNvPr id="68610" name="Picture 2" descr="Resultado de imagen para nunca se es demasiado joven para comenzar ni demasiado viejo para conquistar un sueñ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8" y="2403272"/>
            <a:ext cx="1954564" cy="1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339840" y="4566608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i="1" dirty="0" smtClean="0"/>
              <a:t>“Nunca se es demasiado joven para empezar, ni demasiado viejo para alcanzar un sueño”</a:t>
            </a:r>
            <a:endParaRPr lang="es-EC" i="1" dirty="0"/>
          </a:p>
        </p:txBody>
      </p:sp>
      <p:sp>
        <p:nvSpPr>
          <p:cNvPr id="5" name="Rectángulo 4"/>
          <p:cNvSpPr/>
          <p:nvPr/>
        </p:nvSpPr>
        <p:spPr>
          <a:xfrm>
            <a:off x="726926" y="5879939"/>
            <a:ext cx="9910208" cy="740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No existe una edad para emprender, el mejor momento es cuando nuestra personalidad refleja las cualidades de un buen emprendedor que hemos visto en las láminas pasadas.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65909" y="1081887"/>
            <a:ext cx="10515600" cy="1021058"/>
          </a:xfrm>
        </p:spPr>
        <p:txBody>
          <a:bodyPr>
            <a:normAutofit fontScale="90000"/>
          </a:bodyPr>
          <a:lstStyle/>
          <a:p>
            <a:pPr algn="ctr"/>
            <a:r>
              <a:rPr lang="es-EC" dirty="0" smtClean="0"/>
              <a:t>El emprendedor nace o se hace?</a:t>
            </a:r>
            <a:br>
              <a:rPr lang="es-EC" dirty="0" smtClean="0"/>
            </a:br>
            <a:r>
              <a:rPr lang="es-EC" dirty="0" smtClean="0"/>
              <a:t/>
            </a:r>
            <a:br>
              <a:rPr lang="es-EC" dirty="0" smtClean="0"/>
            </a:br>
            <a:r>
              <a:rPr lang="es-EC" dirty="0" smtClean="0"/>
              <a:t/>
            </a:r>
            <a:br>
              <a:rPr lang="es-EC" dirty="0" smtClean="0"/>
            </a:br>
            <a:r>
              <a:rPr lang="es-EC" dirty="0" smtClean="0"/>
              <a:t/>
            </a:r>
            <a:br>
              <a:rPr lang="es-EC" dirty="0" smtClean="0"/>
            </a:br>
            <a:endParaRPr lang="es-EC" dirty="0"/>
          </a:p>
        </p:txBody>
      </p:sp>
      <p:pic>
        <p:nvPicPr>
          <p:cNvPr id="4" name="Picture 2" descr="Resultado de imagen para el emprendedor nace o se hace"/>
          <p:cNvPicPr>
            <a:picLocks noChangeAspect="1" noChangeArrowheads="1"/>
          </p:cNvPicPr>
          <p:nvPr/>
        </p:nvPicPr>
        <p:blipFill>
          <a:blip r:embed="rId2"/>
          <a:srcRect l="8966" r="19900"/>
          <a:stretch>
            <a:fillRect/>
          </a:stretch>
        </p:blipFill>
        <p:spPr bwMode="auto">
          <a:xfrm>
            <a:off x="417966" y="979583"/>
            <a:ext cx="3828644" cy="2853832"/>
          </a:xfrm>
          <a:prstGeom prst="rect">
            <a:avLst/>
          </a:prstGeom>
          <a:noFill/>
        </p:spPr>
      </p:pic>
      <p:pic>
        <p:nvPicPr>
          <p:cNvPr id="5" name="Picture 4" descr="Resultado de imagen para el emprendedor nace o se hace"/>
          <p:cNvPicPr>
            <a:picLocks noChangeAspect="1" noChangeArrowheads="1"/>
          </p:cNvPicPr>
          <p:nvPr/>
        </p:nvPicPr>
        <p:blipFill>
          <a:blip r:embed="rId3"/>
          <a:srcRect r="12282"/>
          <a:stretch>
            <a:fillRect/>
          </a:stretch>
        </p:blipFill>
        <p:spPr bwMode="auto">
          <a:xfrm>
            <a:off x="6331995" y="904094"/>
            <a:ext cx="4387872" cy="3325831"/>
          </a:xfrm>
          <a:prstGeom prst="rect">
            <a:avLst/>
          </a:prstGeom>
          <a:noFill/>
        </p:spPr>
      </p:pic>
      <p:grpSp>
        <p:nvGrpSpPr>
          <p:cNvPr id="6" name="Grupo 5"/>
          <p:cNvGrpSpPr/>
          <p:nvPr/>
        </p:nvGrpSpPr>
        <p:grpSpPr>
          <a:xfrm>
            <a:off x="417966" y="4543094"/>
            <a:ext cx="1709039" cy="827054"/>
            <a:chOff x="817673" y="2234249"/>
            <a:chExt cx="1946391" cy="906819"/>
          </a:xfrm>
        </p:grpSpPr>
        <p:sp>
          <p:nvSpPr>
            <p:cNvPr id="7" name="Rectángulo redondeado 6"/>
            <p:cNvSpPr/>
            <p:nvPr/>
          </p:nvSpPr>
          <p:spPr>
            <a:xfrm rot="240000">
              <a:off x="817673" y="2234249"/>
              <a:ext cx="1946391" cy="90681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ángulo 7"/>
            <p:cNvSpPr/>
            <p:nvPr/>
          </p:nvSpPr>
          <p:spPr>
            <a:xfrm rot="240000">
              <a:off x="861940" y="2278516"/>
              <a:ext cx="1857857" cy="81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800" kern="1200" dirty="0" smtClean="0"/>
                <a:t>Genética</a:t>
              </a:r>
              <a:endParaRPr lang="es-EC" sz="2800" kern="1200" dirty="0"/>
            </a:p>
          </p:txBody>
        </p:sp>
      </p:grpSp>
      <p:grpSp>
        <p:nvGrpSpPr>
          <p:cNvPr id="9" name="Grupo 8"/>
          <p:cNvGrpSpPr/>
          <p:nvPr/>
        </p:nvGrpSpPr>
        <p:grpSpPr>
          <a:xfrm rot="20907999">
            <a:off x="2880044" y="4567627"/>
            <a:ext cx="1709039" cy="827054"/>
            <a:chOff x="747230" y="3209609"/>
            <a:chExt cx="1946391" cy="906819"/>
          </a:xfrm>
        </p:grpSpPr>
        <p:sp>
          <p:nvSpPr>
            <p:cNvPr id="10" name="Rectángulo redondeado 9"/>
            <p:cNvSpPr/>
            <p:nvPr/>
          </p:nvSpPr>
          <p:spPr>
            <a:xfrm rot="240000">
              <a:off x="747230" y="3209609"/>
              <a:ext cx="1946391" cy="90681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515009"/>
                <a:satOff val="-7671"/>
                <a:lumOff val="-2942"/>
                <a:alphaOff val="0"/>
              </a:schemeClr>
            </a:fillRef>
            <a:effectRef idx="0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 10"/>
            <p:cNvSpPr/>
            <p:nvPr/>
          </p:nvSpPr>
          <p:spPr>
            <a:xfrm rot="240000">
              <a:off x="791497" y="3253876"/>
              <a:ext cx="1857857" cy="81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800" kern="1200" dirty="0" smtClean="0"/>
                <a:t>Talento</a:t>
              </a:r>
              <a:endParaRPr lang="es-EC" sz="2800" kern="1200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5615904" y="4552446"/>
            <a:ext cx="1697462" cy="905576"/>
            <a:chOff x="3678729" y="1475635"/>
            <a:chExt cx="1946391" cy="906819"/>
          </a:xfrm>
        </p:grpSpPr>
        <p:sp>
          <p:nvSpPr>
            <p:cNvPr id="13" name="Rectángulo redondeado 12"/>
            <p:cNvSpPr/>
            <p:nvPr/>
          </p:nvSpPr>
          <p:spPr>
            <a:xfrm rot="240000">
              <a:off x="3678729" y="1475635"/>
              <a:ext cx="1946391" cy="90681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 13"/>
            <p:cNvSpPr/>
            <p:nvPr/>
          </p:nvSpPr>
          <p:spPr>
            <a:xfrm rot="240000">
              <a:off x="3722996" y="1519903"/>
              <a:ext cx="1857857" cy="81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400" kern="1200" dirty="0" smtClean="0"/>
                <a:t>Práctica</a:t>
              </a:r>
              <a:endParaRPr lang="es-EC" sz="2400" kern="1200" dirty="0"/>
            </a:p>
          </p:txBody>
        </p:sp>
      </p:grpSp>
      <p:grpSp>
        <p:nvGrpSpPr>
          <p:cNvPr id="18" name="Grupo 17"/>
          <p:cNvGrpSpPr/>
          <p:nvPr/>
        </p:nvGrpSpPr>
        <p:grpSpPr>
          <a:xfrm rot="21153021">
            <a:off x="7934349" y="4608632"/>
            <a:ext cx="1697462" cy="905576"/>
            <a:chOff x="3608286" y="2429321"/>
            <a:chExt cx="1946391" cy="906819"/>
          </a:xfrm>
        </p:grpSpPr>
        <p:sp>
          <p:nvSpPr>
            <p:cNvPr id="19" name="Rectángulo redondeado 18"/>
            <p:cNvSpPr/>
            <p:nvPr/>
          </p:nvSpPr>
          <p:spPr>
            <a:xfrm rot="240000">
              <a:off x="3608286" y="2429321"/>
              <a:ext cx="1946391" cy="90681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838336"/>
                <a:satOff val="-2557"/>
                <a:lumOff val="-981"/>
                <a:alphaOff val="0"/>
              </a:schemeClr>
            </a:fillRef>
            <a:effectRef idx="0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 19"/>
            <p:cNvSpPr/>
            <p:nvPr/>
          </p:nvSpPr>
          <p:spPr>
            <a:xfrm rot="240000">
              <a:off x="3652553" y="2473588"/>
              <a:ext cx="1857857" cy="81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400" kern="1200" dirty="0" smtClean="0"/>
                <a:t>Hábitos</a:t>
              </a:r>
              <a:endParaRPr lang="es-EC" sz="2400" kern="1200" dirty="0"/>
            </a:p>
          </p:txBody>
        </p:sp>
      </p:grpSp>
      <p:grpSp>
        <p:nvGrpSpPr>
          <p:cNvPr id="24" name="Grupo 23"/>
          <p:cNvGrpSpPr/>
          <p:nvPr/>
        </p:nvGrpSpPr>
        <p:grpSpPr>
          <a:xfrm rot="21254618">
            <a:off x="10061980" y="4587129"/>
            <a:ext cx="1697462" cy="905576"/>
            <a:chOff x="3537844" y="3404681"/>
            <a:chExt cx="1946391" cy="906819"/>
          </a:xfrm>
        </p:grpSpPr>
        <p:sp>
          <p:nvSpPr>
            <p:cNvPr id="25" name="Rectángulo redondeado 24"/>
            <p:cNvSpPr/>
            <p:nvPr/>
          </p:nvSpPr>
          <p:spPr>
            <a:xfrm rot="240000">
              <a:off x="3537844" y="3404681"/>
              <a:ext cx="1946391" cy="90681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ángulo 25"/>
            <p:cNvSpPr/>
            <p:nvPr/>
          </p:nvSpPr>
          <p:spPr>
            <a:xfrm rot="240000">
              <a:off x="3582111" y="3448948"/>
              <a:ext cx="1857857" cy="818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400" kern="1200" dirty="0" smtClean="0"/>
                <a:t>Disciplina</a:t>
              </a:r>
              <a:endParaRPr lang="es-EC" sz="2400" kern="1200" dirty="0"/>
            </a:p>
          </p:txBody>
        </p:sp>
      </p:grpSp>
      <p:sp>
        <p:nvSpPr>
          <p:cNvPr id="3" name="Rectángulo 2"/>
          <p:cNvSpPr/>
          <p:nvPr/>
        </p:nvSpPr>
        <p:spPr>
          <a:xfrm>
            <a:off x="879676" y="5845215"/>
            <a:ext cx="10301468" cy="856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El emprendedor nace y se hace: Todos nacemos con algún talento, algo para lo que somos buenos. El resto de cualidades se pueden desarrollar con práctica, hábitos y disciplina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690818" y="249787"/>
            <a:ext cx="2931278" cy="10247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IDEA BUENA</a:t>
            </a:r>
            <a:endParaRPr lang="es-EC" sz="3600" b="1" dirty="0"/>
          </a:p>
        </p:txBody>
      </p:sp>
      <p:sp>
        <p:nvSpPr>
          <p:cNvPr id="6" name="5 Rectángulo"/>
          <p:cNvSpPr/>
          <p:nvPr/>
        </p:nvSpPr>
        <p:spPr>
          <a:xfrm>
            <a:off x="5099905" y="260298"/>
            <a:ext cx="3431627" cy="10247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EMPRENDEDOR MALO</a:t>
            </a:r>
            <a:endParaRPr lang="es-EC" sz="3600" b="1" dirty="0"/>
          </a:p>
        </p:txBody>
      </p:sp>
      <p:sp>
        <p:nvSpPr>
          <p:cNvPr id="7" name="6 Más"/>
          <p:cNvSpPr/>
          <p:nvPr/>
        </p:nvSpPr>
        <p:spPr>
          <a:xfrm>
            <a:off x="3749328" y="234022"/>
            <a:ext cx="1182414" cy="11666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8" name="7 Rectángulo"/>
          <p:cNvSpPr/>
          <p:nvPr/>
        </p:nvSpPr>
        <p:spPr>
          <a:xfrm>
            <a:off x="622502" y="2341354"/>
            <a:ext cx="2931278" cy="10247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IDEA MALA</a:t>
            </a:r>
            <a:endParaRPr lang="es-EC" sz="3600" b="1" dirty="0"/>
          </a:p>
        </p:txBody>
      </p:sp>
      <p:sp>
        <p:nvSpPr>
          <p:cNvPr id="9" name="8 Rectángulo"/>
          <p:cNvSpPr/>
          <p:nvPr/>
        </p:nvSpPr>
        <p:spPr>
          <a:xfrm>
            <a:off x="5031589" y="2351865"/>
            <a:ext cx="3431627" cy="10247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EMPRENDEDOR BUENO</a:t>
            </a:r>
            <a:endParaRPr lang="es-EC" sz="3600" b="1" dirty="0"/>
          </a:p>
        </p:txBody>
      </p:sp>
      <p:sp>
        <p:nvSpPr>
          <p:cNvPr id="10" name="9 Más"/>
          <p:cNvSpPr/>
          <p:nvPr/>
        </p:nvSpPr>
        <p:spPr>
          <a:xfrm>
            <a:off x="3681012" y="2325589"/>
            <a:ext cx="1182414" cy="11666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1" name="10 Rectángulo"/>
          <p:cNvSpPr/>
          <p:nvPr/>
        </p:nvSpPr>
        <p:spPr>
          <a:xfrm>
            <a:off x="648778" y="4259483"/>
            <a:ext cx="2931278" cy="10247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IDEA BUENA</a:t>
            </a:r>
            <a:endParaRPr lang="es-EC" sz="3600" b="1" dirty="0"/>
          </a:p>
        </p:txBody>
      </p:sp>
      <p:sp>
        <p:nvSpPr>
          <p:cNvPr id="12" name="11 Rectángulo"/>
          <p:cNvSpPr/>
          <p:nvPr/>
        </p:nvSpPr>
        <p:spPr>
          <a:xfrm>
            <a:off x="5057865" y="4269994"/>
            <a:ext cx="3431627" cy="10247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b="1" dirty="0" smtClean="0"/>
              <a:t>EMPRENDEDOR BUENO</a:t>
            </a:r>
            <a:endParaRPr lang="es-EC" sz="3600" b="1" dirty="0"/>
          </a:p>
        </p:txBody>
      </p:sp>
      <p:sp>
        <p:nvSpPr>
          <p:cNvPr id="13" name="12 Más"/>
          <p:cNvSpPr/>
          <p:nvPr/>
        </p:nvSpPr>
        <p:spPr>
          <a:xfrm>
            <a:off x="3707288" y="4243718"/>
            <a:ext cx="1182414" cy="11666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" name="13 Igual que"/>
          <p:cNvSpPr/>
          <p:nvPr/>
        </p:nvSpPr>
        <p:spPr>
          <a:xfrm>
            <a:off x="8620872" y="486270"/>
            <a:ext cx="867103" cy="6463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15" name="14 Igual que"/>
          <p:cNvSpPr/>
          <p:nvPr/>
        </p:nvSpPr>
        <p:spPr>
          <a:xfrm>
            <a:off x="8631382" y="2483236"/>
            <a:ext cx="867103" cy="6463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16" name="15 Igual que"/>
          <p:cNvSpPr/>
          <p:nvPr/>
        </p:nvSpPr>
        <p:spPr>
          <a:xfrm>
            <a:off x="8694444" y="4469692"/>
            <a:ext cx="867103" cy="6463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19" name="18 Explosión 1"/>
          <p:cNvSpPr/>
          <p:nvPr/>
        </p:nvSpPr>
        <p:spPr>
          <a:xfrm>
            <a:off x="8937615" y="3635261"/>
            <a:ext cx="2811518" cy="2333297"/>
          </a:xfrm>
          <a:prstGeom prst="irregularSeal1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 smtClean="0">
                <a:solidFill>
                  <a:sysClr val="windowText" lastClr="000000"/>
                </a:solidFill>
              </a:rPr>
              <a:t>GRAN ÉXITO!</a:t>
            </a:r>
            <a:endParaRPr lang="es-EC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660917" y="2551554"/>
            <a:ext cx="154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b="1" dirty="0" smtClean="0"/>
              <a:t>ÉXITO</a:t>
            </a:r>
            <a:endParaRPr lang="es-EC" sz="2800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755988" y="542166"/>
            <a:ext cx="181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b="1" dirty="0" smtClean="0"/>
              <a:t>FRACASO</a:t>
            </a:r>
            <a:endParaRPr lang="es-EC" sz="2800" b="1" dirty="0"/>
          </a:p>
        </p:txBody>
      </p:sp>
      <p:pic>
        <p:nvPicPr>
          <p:cNvPr id="2050" name="Picture 2" descr="Resultado de imagen para exito"/>
          <p:cNvPicPr>
            <a:picLocks noChangeAspect="1" noChangeArrowheads="1"/>
          </p:cNvPicPr>
          <p:nvPr/>
        </p:nvPicPr>
        <p:blipFill>
          <a:blip r:embed="rId3" cstate="print"/>
          <a:srcRect l="18949" r="12546"/>
          <a:stretch>
            <a:fillRect/>
          </a:stretch>
        </p:blipFill>
        <p:spPr bwMode="auto">
          <a:xfrm>
            <a:off x="11125201" y="4338496"/>
            <a:ext cx="1066799" cy="926828"/>
          </a:xfrm>
          <a:prstGeom prst="rect">
            <a:avLst/>
          </a:prstGeom>
          <a:noFill/>
        </p:spPr>
      </p:pic>
      <p:sp>
        <p:nvSpPr>
          <p:cNvPr id="2" name="Rectángulo 1"/>
          <p:cNvSpPr/>
          <p:nvPr/>
        </p:nvSpPr>
        <p:spPr>
          <a:xfrm>
            <a:off x="690818" y="5660020"/>
            <a:ext cx="10883460" cy="96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Lo más importante de todo es convertirnos en buenos emprendedores. No solo es importante tener una buena idea, es más importante ser un buen emprendedor – llevar los comportamientos de un buen emprendedor a un negocio garantiza el éxito: PERSEVERANCIA, BUENA ACTITUD, PRÁCTICA, HÁBITOS, DISCIPLINA Y MOTIVACIÓN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://www.avalonred.com/wp-content/uploads/zona-confor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9" t="4862" r="2899" b="11588"/>
          <a:stretch>
            <a:fillRect/>
          </a:stretch>
        </p:blipFill>
        <p:spPr bwMode="auto">
          <a:xfrm>
            <a:off x="1126075" y="1302327"/>
            <a:ext cx="5860473" cy="4936774"/>
          </a:xfrm>
          <a:prstGeom prst="rect">
            <a:avLst/>
          </a:prstGeom>
          <a:noFill/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838200" y="240434"/>
            <a:ext cx="10515600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 primer paso</a:t>
            </a:r>
            <a:endParaRPr kumimoji="0" lang="es-EC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274423" y="2028724"/>
            <a:ext cx="4618299" cy="348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El primer paso para emprender es salir de nuestra zona de confort.</a:t>
            </a:r>
          </a:p>
          <a:p>
            <a:pPr algn="ctr"/>
            <a:endParaRPr lang="es-419" dirty="0"/>
          </a:p>
          <a:p>
            <a:pPr algn="ctr"/>
            <a:r>
              <a:rPr lang="es-419" dirty="0" smtClean="0"/>
              <a:t>Asumir riesgos CALCULADOS.</a:t>
            </a:r>
          </a:p>
          <a:p>
            <a:pPr algn="ctr"/>
            <a:endParaRPr lang="es-419" dirty="0"/>
          </a:p>
          <a:p>
            <a:pPr algn="ctr"/>
            <a:r>
              <a:rPr lang="es-419" dirty="0" smtClean="0"/>
              <a:t>Generar pequeños cambios en nuestra rutina diaria que nos acostumbre a enfrentar lo desconocido.</a:t>
            </a:r>
          </a:p>
          <a:p>
            <a:pPr algn="ctr"/>
            <a:endParaRPr lang="es-419" dirty="0"/>
          </a:p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Actividad 1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C" dirty="0" smtClean="0"/>
              <a:t>Diagnóstico personal</a:t>
            </a:r>
            <a:endParaRPr lang="es-EC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45" y="2749716"/>
            <a:ext cx="3470109" cy="34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4499" y="2361235"/>
            <a:ext cx="10515600" cy="30252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419" sz="13800" dirty="0" smtClean="0"/>
              <a:t>GRACIAS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08837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Definición</a:t>
            </a:r>
            <a:r>
              <a:rPr lang="es-EC" dirty="0" smtClean="0"/>
              <a:t> </a:t>
            </a:r>
            <a:r>
              <a:rPr lang="es-EC" dirty="0" smtClean="0"/>
              <a:t>de </a:t>
            </a:r>
            <a:r>
              <a:rPr lang="es-EC" dirty="0" smtClean="0"/>
              <a:t>emprendedor</a:t>
            </a:r>
            <a:endParaRPr lang="es-EC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591588" y="2048598"/>
          <a:ext cx="8846127" cy="346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8 Grupo"/>
          <p:cNvGrpSpPr/>
          <p:nvPr/>
        </p:nvGrpSpPr>
        <p:grpSpPr>
          <a:xfrm>
            <a:off x="9545780" y="2261061"/>
            <a:ext cx="2380212" cy="3132742"/>
            <a:chOff x="9545780" y="1978428"/>
            <a:chExt cx="2380212" cy="3132742"/>
          </a:xfrm>
        </p:grpSpPr>
        <p:sp>
          <p:nvSpPr>
            <p:cNvPr id="5" name="4 Elipse"/>
            <p:cNvSpPr/>
            <p:nvPr/>
          </p:nvSpPr>
          <p:spPr>
            <a:xfrm>
              <a:off x="9642763" y="1978428"/>
              <a:ext cx="2164081" cy="9441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dirty="0" smtClean="0"/>
                <a:t>Asumir riesgos calculados</a:t>
              </a:r>
              <a:endParaRPr lang="es-EC" dirty="0"/>
            </a:p>
          </p:txBody>
        </p:sp>
        <p:sp>
          <p:nvSpPr>
            <p:cNvPr id="6" name="5 Elipse"/>
            <p:cNvSpPr/>
            <p:nvPr/>
          </p:nvSpPr>
          <p:spPr>
            <a:xfrm>
              <a:off x="9545780" y="3095106"/>
              <a:ext cx="2380212" cy="7980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dirty="0" smtClean="0"/>
                <a:t>Aprovechar oportunidades</a:t>
              </a:r>
              <a:endParaRPr lang="es-EC" dirty="0"/>
            </a:p>
          </p:txBody>
        </p:sp>
        <p:sp>
          <p:nvSpPr>
            <p:cNvPr id="8" name="7 Elipse"/>
            <p:cNvSpPr/>
            <p:nvPr/>
          </p:nvSpPr>
          <p:spPr>
            <a:xfrm>
              <a:off x="9728663" y="4225636"/>
              <a:ext cx="2078182" cy="885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dirty="0" smtClean="0"/>
                <a:t>Generar Valor </a:t>
              </a:r>
              <a:r>
                <a:rPr lang="es-EC" dirty="0" smtClean="0"/>
                <a:t>agregado</a:t>
              </a:r>
              <a:endParaRPr lang="es-EC" dirty="0"/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2291787" y="6084482"/>
            <a:ext cx="888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Información clave: Un emprendedor se caracteriza por tres elementos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69473" y="0"/>
            <a:ext cx="9436331" cy="1325563"/>
          </a:xfrm>
        </p:spPr>
        <p:txBody>
          <a:bodyPr/>
          <a:lstStyle/>
          <a:p>
            <a:r>
              <a:rPr lang="es-EC" dirty="0" smtClean="0"/>
              <a:t>Que suele hacer un emprendedor?</a:t>
            </a:r>
            <a:endParaRPr lang="es-EC" dirty="0"/>
          </a:p>
        </p:txBody>
      </p:sp>
      <p:pic>
        <p:nvPicPr>
          <p:cNvPr id="116738" name="Picture 2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5683" r="14218" b="8542"/>
          <a:stretch>
            <a:fillRect/>
          </a:stretch>
        </p:blipFill>
        <p:spPr bwMode="auto">
          <a:xfrm>
            <a:off x="586565" y="1413164"/>
            <a:ext cx="9703199" cy="480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4534" y="476971"/>
            <a:ext cx="9032790" cy="638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586565" y="6214795"/>
            <a:ext cx="983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Este procedimiento es erróneo porque el emprendimiento puede necesitar recursos que no estaban planificados, es mejor probar antes de invertir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69473" y="0"/>
            <a:ext cx="9436331" cy="1325563"/>
          </a:xfrm>
        </p:spPr>
        <p:txBody>
          <a:bodyPr/>
          <a:lstStyle/>
          <a:p>
            <a:r>
              <a:rPr lang="es-EC" dirty="0" smtClean="0"/>
              <a:t>Que suele hacer un emprendedor?</a:t>
            </a:r>
            <a:endParaRPr lang="es-EC" dirty="0"/>
          </a:p>
        </p:txBody>
      </p:sp>
      <p:pic>
        <p:nvPicPr>
          <p:cNvPr id="116738" name="Picture 2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5683" r="14218" b="8542"/>
          <a:stretch>
            <a:fillRect/>
          </a:stretch>
        </p:blipFill>
        <p:spPr bwMode="auto">
          <a:xfrm>
            <a:off x="586565" y="1413164"/>
            <a:ext cx="9703199" cy="480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4534" y="476971"/>
            <a:ext cx="9032790" cy="638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586565" y="6214795"/>
            <a:ext cx="983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Este procedimiento es erróneo porque el emprendimiento puede necesitar recursos que no estaban planificados, es mejor probar antes de invertir</a:t>
            </a:r>
            <a:endParaRPr lang="en-US" dirty="0"/>
          </a:p>
        </p:txBody>
      </p:sp>
      <p:sp>
        <p:nvSpPr>
          <p:cNvPr id="6" name="Señal de prohibido 5"/>
          <p:cNvSpPr/>
          <p:nvPr/>
        </p:nvSpPr>
        <p:spPr>
          <a:xfrm>
            <a:off x="2152892" y="138901"/>
            <a:ext cx="7292050" cy="663229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5400" dirty="0" smtClean="0">
                <a:solidFill>
                  <a:schemeClr val="tx1"/>
                </a:solidFill>
              </a:rPr>
              <a:t>Equivocado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1717" y="37793"/>
            <a:ext cx="10515600" cy="1325563"/>
          </a:xfrm>
        </p:spPr>
        <p:txBody>
          <a:bodyPr/>
          <a:lstStyle/>
          <a:p>
            <a:pPr algn="ctr"/>
            <a:r>
              <a:rPr lang="es-EC" dirty="0" smtClean="0"/>
              <a:t>Que recomendamos</a:t>
            </a:r>
            <a:endParaRPr lang="es-EC" dirty="0"/>
          </a:p>
        </p:txBody>
      </p:sp>
      <p:graphicFrame>
        <p:nvGraphicFramePr>
          <p:cNvPr id="4" name="3 Diagrama"/>
          <p:cNvGraphicFramePr/>
          <p:nvPr/>
        </p:nvGraphicFramePr>
        <p:xfrm>
          <a:off x="584390" y="1795548"/>
          <a:ext cx="3721604" cy="370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 l="3045" t="26957" r="86960" b="46823"/>
          <a:stretch>
            <a:fillRect/>
          </a:stretch>
        </p:blipFill>
        <p:spPr bwMode="auto">
          <a:xfrm>
            <a:off x="1795549" y="532014"/>
            <a:ext cx="836593" cy="123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image001"/>
          <p:cNvPicPr>
            <a:picLocks noChangeAspect="1" noChangeArrowheads="1"/>
          </p:cNvPicPr>
          <p:nvPr/>
        </p:nvPicPr>
        <p:blipFill>
          <a:blip r:embed="rId7"/>
          <a:srcRect l="20536" t="27744" r="65942" b="39481"/>
          <a:stretch>
            <a:fillRect/>
          </a:stretch>
        </p:blipFill>
        <p:spPr bwMode="auto">
          <a:xfrm>
            <a:off x="10589029" y="2942706"/>
            <a:ext cx="1529542" cy="207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e001"/>
          <p:cNvPicPr>
            <a:picLocks noChangeAspect="1" noChangeArrowheads="1"/>
          </p:cNvPicPr>
          <p:nvPr/>
        </p:nvPicPr>
        <p:blipFill>
          <a:blip r:embed="rId7"/>
          <a:srcRect l="46257" t="31153" r="36987" b="49707"/>
          <a:stretch>
            <a:fillRect/>
          </a:stretch>
        </p:blipFill>
        <p:spPr bwMode="auto">
          <a:xfrm>
            <a:off x="3142211" y="4921134"/>
            <a:ext cx="1505856" cy="96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image001"/>
          <p:cNvPicPr>
            <a:picLocks noChangeAspect="1" noChangeArrowheads="1"/>
          </p:cNvPicPr>
          <p:nvPr/>
        </p:nvPicPr>
        <p:blipFill>
          <a:blip r:embed="rId7"/>
          <a:srcRect l="75212" t="26695" r="14218" b="48134"/>
          <a:stretch>
            <a:fillRect/>
          </a:stretch>
        </p:blipFill>
        <p:spPr bwMode="auto">
          <a:xfrm>
            <a:off x="249382" y="4738254"/>
            <a:ext cx="909186" cy="121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image001"/>
          <p:cNvPicPr>
            <a:picLocks noChangeAspect="1" noChangeArrowheads="1"/>
          </p:cNvPicPr>
          <p:nvPr/>
        </p:nvPicPr>
        <p:blipFill>
          <a:blip r:embed="rId7"/>
          <a:srcRect l="28767" t="69171" r="50215" b="8542"/>
          <a:stretch>
            <a:fillRect/>
          </a:stretch>
        </p:blipFill>
        <p:spPr bwMode="auto">
          <a:xfrm>
            <a:off x="6957060" y="3084021"/>
            <a:ext cx="2377440" cy="141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Flecha arriba y abajo"/>
          <p:cNvSpPr/>
          <p:nvPr/>
        </p:nvSpPr>
        <p:spPr>
          <a:xfrm>
            <a:off x="5037512" y="1512916"/>
            <a:ext cx="498764" cy="44888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341717" y="5968539"/>
            <a:ext cx="123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Prototipos</a:t>
            </a:r>
            <a:endParaRPr lang="es-EC" dirty="0"/>
          </a:p>
        </p:txBody>
      </p:sp>
      <p:pic>
        <p:nvPicPr>
          <p:cNvPr id="17" name="Picture 2" descr="image001"/>
          <p:cNvPicPr>
            <a:picLocks noChangeAspect="1" noChangeArrowheads="1"/>
          </p:cNvPicPr>
          <p:nvPr/>
        </p:nvPicPr>
        <p:blipFill>
          <a:blip r:embed="rId7"/>
          <a:srcRect l="59339" t="77824" r="29491" b="9591"/>
          <a:stretch>
            <a:fillRect/>
          </a:stretch>
        </p:blipFill>
        <p:spPr bwMode="auto">
          <a:xfrm>
            <a:off x="5636030" y="3408218"/>
            <a:ext cx="1263534" cy="79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image001"/>
          <p:cNvPicPr>
            <a:picLocks noChangeAspect="1" noChangeArrowheads="1"/>
          </p:cNvPicPr>
          <p:nvPr/>
        </p:nvPicPr>
        <p:blipFill>
          <a:blip r:embed="rId7"/>
          <a:srcRect l="37732" t="15683" r="53155" b="70421"/>
          <a:stretch>
            <a:fillRect/>
          </a:stretch>
        </p:blipFill>
        <p:spPr bwMode="auto">
          <a:xfrm>
            <a:off x="9500755" y="3350029"/>
            <a:ext cx="1030778" cy="881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Flecha derecha"/>
          <p:cNvSpPr/>
          <p:nvPr/>
        </p:nvSpPr>
        <p:spPr>
          <a:xfrm>
            <a:off x="5925721" y="2141472"/>
            <a:ext cx="5818909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17762" name="Picture 2" descr="Resultado de imagen para modelo canvas"/>
          <p:cNvPicPr>
            <a:picLocks noChangeAspect="1" noChangeArrowheads="1"/>
          </p:cNvPicPr>
          <p:nvPr/>
        </p:nvPicPr>
        <p:blipFill>
          <a:blip r:embed="rId8" cstate="print"/>
          <a:srcRect t="11732" b="10637"/>
          <a:stretch>
            <a:fillRect/>
          </a:stretch>
        </p:blipFill>
        <p:spPr bwMode="auto">
          <a:xfrm>
            <a:off x="3414164" y="2181631"/>
            <a:ext cx="1390593" cy="777700"/>
          </a:xfrm>
          <a:prstGeom prst="rect">
            <a:avLst/>
          </a:prstGeom>
          <a:noFill/>
        </p:spPr>
      </p:pic>
      <p:sp>
        <p:nvSpPr>
          <p:cNvPr id="3" name="CuadroTexto 2"/>
          <p:cNvSpPr txBox="1"/>
          <p:nvPr/>
        </p:nvSpPr>
        <p:spPr>
          <a:xfrm>
            <a:off x="400753" y="6410573"/>
            <a:ext cx="1081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Información clave: Este es el adecuado procedimiento, idear, estructurar, validar y retroalimentar. Antes de invertir</a:t>
            </a:r>
            <a:endParaRPr lang="en-US" dirty="0"/>
          </a:p>
        </p:txBody>
      </p:sp>
      <p:sp>
        <p:nvSpPr>
          <p:cNvPr id="10" name="Llamada ovalada 9"/>
          <p:cNvSpPr/>
          <p:nvPr/>
        </p:nvSpPr>
        <p:spPr>
          <a:xfrm>
            <a:off x="3065215" y="267422"/>
            <a:ext cx="2557821" cy="1193094"/>
          </a:xfrm>
          <a:prstGeom prst="wedgeEllipseCallout">
            <a:avLst>
              <a:gd name="adj1" fmla="val -43459"/>
              <a:gd name="adj2" fmla="val 93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Esta metodología se llama LEAN STARTUP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609600" y="404664"/>
          <a:ext cx="10972800" cy="309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5" name="Picture 2" descr="Resultado de imagen para tipos de emprendimiento"/>
          <p:cNvPicPr>
            <a:picLocks noChangeAspect="1" noChangeArrowheads="1"/>
          </p:cNvPicPr>
          <p:nvPr/>
        </p:nvPicPr>
        <p:blipFill>
          <a:blip r:embed="rId7"/>
          <a:srcRect l="9091" t="14285" r="7576" b="8572"/>
          <a:stretch>
            <a:fillRect/>
          </a:stretch>
        </p:blipFill>
        <p:spPr bwMode="auto">
          <a:xfrm>
            <a:off x="2495551" y="3644901"/>
            <a:ext cx="72009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609600" y="404664"/>
          <a:ext cx="10972800" cy="309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Llamada ovalada 1"/>
          <p:cNvSpPr/>
          <p:nvPr/>
        </p:nvSpPr>
        <p:spPr>
          <a:xfrm>
            <a:off x="1064870" y="4085864"/>
            <a:ext cx="3576578" cy="2442258"/>
          </a:xfrm>
          <a:prstGeom prst="wedgeEllipseCallout">
            <a:avLst>
              <a:gd name="adj1" fmla="val 6835"/>
              <a:gd name="adj2" fmla="val -67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Consideramos a negocios tradicionales aquellos que ofertan productos y servicios muy comunes en el mercado y con alta competencia</a:t>
            </a:r>
            <a:endParaRPr lang="en-US" dirty="0"/>
          </a:p>
        </p:txBody>
      </p:sp>
      <p:sp>
        <p:nvSpPr>
          <p:cNvPr id="6" name="Llamada ovalada 5"/>
          <p:cNvSpPr/>
          <p:nvPr/>
        </p:nvSpPr>
        <p:spPr>
          <a:xfrm>
            <a:off x="7456025" y="4085864"/>
            <a:ext cx="3576578" cy="2442258"/>
          </a:xfrm>
          <a:prstGeom prst="wedgeEllipseCallout">
            <a:avLst>
              <a:gd name="adj1" fmla="val 39"/>
              <a:gd name="adj2" fmla="val -69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Consideramos a negocios dinámicos aquellos que implementan tecnología o desarrollan aplicaciones móviles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609600" y="404664"/>
          <a:ext cx="10972800" cy="309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Llamada ovalada 1"/>
          <p:cNvSpPr/>
          <p:nvPr/>
        </p:nvSpPr>
        <p:spPr>
          <a:xfrm>
            <a:off x="1064870" y="4085864"/>
            <a:ext cx="3576578" cy="2442258"/>
          </a:xfrm>
          <a:prstGeom prst="wedgeEllipseCallout">
            <a:avLst>
              <a:gd name="adj1" fmla="val 6835"/>
              <a:gd name="adj2" fmla="val -67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Consideramos a negocios tradicionales aquellos que ofertan productos y servicios muy comunes en el mercado y con alta competencia</a:t>
            </a:r>
            <a:endParaRPr lang="en-US" dirty="0"/>
          </a:p>
        </p:txBody>
      </p:sp>
      <p:sp>
        <p:nvSpPr>
          <p:cNvPr id="6" name="Llamada ovalada 5"/>
          <p:cNvSpPr/>
          <p:nvPr/>
        </p:nvSpPr>
        <p:spPr>
          <a:xfrm>
            <a:off x="7340278" y="4085864"/>
            <a:ext cx="3576578" cy="2442258"/>
          </a:xfrm>
          <a:prstGeom prst="wedgeEllipseCallout">
            <a:avLst>
              <a:gd name="adj1" fmla="val 39"/>
              <a:gd name="adj2" fmla="val -69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Consideramos a negocios dinámicos aquellos que implementan tecnología o desarrollan aplicaciones móviles</a:t>
            </a:r>
            <a:endParaRPr lang="en-US" dirty="0"/>
          </a:p>
        </p:txBody>
      </p:sp>
      <p:sp>
        <p:nvSpPr>
          <p:cNvPr id="3" name="Señal de prohibido 2"/>
          <p:cNvSpPr/>
          <p:nvPr/>
        </p:nvSpPr>
        <p:spPr>
          <a:xfrm>
            <a:off x="2152892" y="115751"/>
            <a:ext cx="7292050" cy="663229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5400" dirty="0" smtClean="0">
                <a:solidFill>
                  <a:schemeClr val="tx1"/>
                </a:solidFill>
              </a:rPr>
              <a:t>Equivocado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37056" t="44318" r="19713" b="42235"/>
          <a:stretch>
            <a:fillRect/>
          </a:stretch>
        </p:blipFill>
        <p:spPr bwMode="auto">
          <a:xfrm>
            <a:off x="2673927" y="415638"/>
            <a:ext cx="6664036" cy="116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5 Conector recto"/>
          <p:cNvCxnSpPr>
            <a:stCxn id="47106" idx="0"/>
          </p:cNvCxnSpPr>
          <p:nvPr/>
        </p:nvCxnSpPr>
        <p:spPr>
          <a:xfrm rot="16200000" flipH="1">
            <a:off x="3286991" y="3134591"/>
            <a:ext cx="5458689" cy="20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8" name="Picture 4" descr="Resultado de imagen para panadería de barr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043" y="2179311"/>
            <a:ext cx="3280250" cy="2254827"/>
          </a:xfrm>
          <a:prstGeom prst="rect">
            <a:avLst/>
          </a:prstGeom>
          <a:noFill/>
        </p:spPr>
      </p:pic>
      <p:grpSp>
        <p:nvGrpSpPr>
          <p:cNvPr id="29" name="28 Grupo"/>
          <p:cNvGrpSpPr/>
          <p:nvPr/>
        </p:nvGrpSpPr>
        <p:grpSpPr>
          <a:xfrm>
            <a:off x="7018309" y="2434294"/>
            <a:ext cx="4120597" cy="1293380"/>
            <a:chOff x="6972011" y="1823893"/>
            <a:chExt cx="4120597" cy="1293380"/>
          </a:xfrm>
        </p:grpSpPr>
        <p:pic>
          <p:nvPicPr>
            <p:cNvPr id="47110" name="Picture 6" descr="Resultado de imagen para panadería pastelería cyril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972011" y="1823893"/>
              <a:ext cx="1293380" cy="1293380"/>
            </a:xfrm>
            <a:prstGeom prst="rect">
              <a:avLst/>
            </a:prstGeom>
            <a:noFill/>
          </p:spPr>
        </p:pic>
        <p:pic>
          <p:nvPicPr>
            <p:cNvPr id="47113" name="Picture 9"/>
            <p:cNvPicPr>
              <a:picLocks noChangeAspect="1" noChangeArrowheads="1"/>
            </p:cNvPicPr>
            <p:nvPr/>
          </p:nvPicPr>
          <p:blipFill>
            <a:blip r:embed="rId5"/>
            <a:srcRect l="13310" t="39205" r="50486" b="24242"/>
            <a:stretch>
              <a:fillRect/>
            </a:stretch>
          </p:blipFill>
          <p:spPr bwMode="auto">
            <a:xfrm>
              <a:off x="9213271" y="1953492"/>
              <a:ext cx="1879337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Rectángulo 1"/>
          <p:cNvSpPr/>
          <p:nvPr/>
        </p:nvSpPr>
        <p:spPr>
          <a:xfrm>
            <a:off x="1342663" y="4884516"/>
            <a:ext cx="9796243" cy="151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Una empresa, en este caso una panadería, puede ser considerado un negocio tradicional o dinámico. En el ejemplo de la izquierda vemos una panadería tradicional que en muchos años no ha variado su producción ni mejorado su imagen o innovado sus productos. En la derecha vemos dos franquicias ecuatorianas que en pocos años han logrado abrir muchas sucursales.</a:t>
            </a:r>
          </a:p>
          <a:p>
            <a:pPr algn="ctr"/>
            <a:r>
              <a:rPr lang="es-419" dirty="0" smtClean="0"/>
              <a:t>Ambos negocios son panaderías, una de ellas tradicional y otra dinámica.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690</Words>
  <Application>Microsoft Office PowerPoint</Application>
  <PresentationFormat>Panorámica</PresentationFormat>
  <Paragraphs>83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Curso Certificado   Cultura Emprendedora</vt:lpstr>
      <vt:lpstr>Definición de emprendedor</vt:lpstr>
      <vt:lpstr>Que suele hacer un emprendedor?</vt:lpstr>
      <vt:lpstr>Que suele hacer un emprendedor?</vt:lpstr>
      <vt:lpstr>Que recomendamos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Cualidades de un emprendedor</vt:lpstr>
      <vt:lpstr>Cualidades de un emprendedor</vt:lpstr>
      <vt:lpstr>¿Existe una edad para emprender?  </vt:lpstr>
      <vt:lpstr>El emprendedor nace o se hace?    </vt:lpstr>
      <vt:lpstr>Presentación de PowerPoint</vt:lpstr>
      <vt:lpstr>Presentación de PowerPoint</vt:lpstr>
      <vt:lpstr>Actividad 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Tapia</dc:creator>
  <cp:lastModifiedBy>user</cp:lastModifiedBy>
  <cp:revision>188</cp:revision>
  <dcterms:created xsi:type="dcterms:W3CDTF">2016-10-10T19:16:46Z</dcterms:created>
  <dcterms:modified xsi:type="dcterms:W3CDTF">2020-05-30T23:57:23Z</dcterms:modified>
</cp:coreProperties>
</file>